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62" r:id="rId3"/>
    <p:sldId id="263" r:id="rId4"/>
    <p:sldId id="257" r:id="rId5"/>
    <p:sldId id="260" r:id="rId6"/>
    <p:sldId id="264" r:id="rId7"/>
    <p:sldId id="259" r:id="rId8"/>
    <p:sldId id="266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120" y="-5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C8B9-6CDD-425E-B8BE-FB66E747A60F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3BC4-4A64-4627-A387-3052574D4C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C8B9-6CDD-425E-B8BE-FB66E747A60F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3BC4-4A64-4627-A387-3052574D4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C8B9-6CDD-425E-B8BE-FB66E747A60F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3BC4-4A64-4627-A387-3052574D4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C8B9-6CDD-425E-B8BE-FB66E747A60F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3BC4-4A64-4627-A387-3052574D4C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C8B9-6CDD-425E-B8BE-FB66E747A60F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3BC4-4A64-4627-A387-3052574D4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C8B9-6CDD-425E-B8BE-FB66E747A60F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3BC4-4A64-4627-A387-3052574D4C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C8B9-6CDD-425E-B8BE-FB66E747A60F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3BC4-4A64-4627-A387-3052574D4C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C8B9-6CDD-425E-B8BE-FB66E747A60F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3BC4-4A64-4627-A387-3052574D4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C8B9-6CDD-425E-B8BE-FB66E747A60F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3BC4-4A64-4627-A387-3052574D4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C8B9-6CDD-425E-B8BE-FB66E747A60F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3BC4-4A64-4627-A387-3052574D4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C8B9-6CDD-425E-B8BE-FB66E747A60F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203BC4-4A64-4627-A387-3052574D4C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BC7C8B9-6CDD-425E-B8BE-FB66E747A60F}" type="datetimeFigureOut">
              <a:rPr lang="ru-RU" smtClean="0"/>
              <a:pPr/>
              <a:t>06.11.2014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8203BC4-4A64-4627-A387-3052574D4C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7376" y="3357561"/>
            <a:ext cx="1428760" cy="113460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67376" y="4500570"/>
            <a:ext cx="1428760" cy="113480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ages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5208" y="4500570"/>
            <a:ext cx="1428760" cy="1105511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http://www.foreignpolicy.com/files/images/Inbox_pota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5208" y="3357562"/>
            <a:ext cx="1428760" cy="1120595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714348" y="357166"/>
            <a:ext cx="778674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Segoe Print" pitchFamily="2" charset="0"/>
              </a:rPr>
              <a:t>Дидактическая игра: 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Segoe Print" pitchFamily="2" charset="0"/>
              </a:rPr>
              <a:t>« Четвертый </a:t>
            </a:r>
            <a:endParaRPr lang="en-US" sz="4800" b="1" dirty="0" smtClean="0">
              <a:solidFill>
                <a:srgbClr val="C00000"/>
              </a:solidFill>
              <a:latin typeface="Segoe Print" pitchFamily="2" charset="0"/>
            </a:endParaRPr>
          </a:p>
          <a:p>
            <a:pPr algn="ctr"/>
            <a:r>
              <a:rPr lang="en-US" sz="4800" b="1" dirty="0" smtClean="0">
                <a:solidFill>
                  <a:srgbClr val="C00000"/>
                </a:solidFill>
                <a:latin typeface="Segoe Print" pitchFamily="2" charset="0"/>
              </a:rPr>
              <a:t>   </a:t>
            </a:r>
            <a:r>
              <a:rPr lang="ru-RU" sz="4800" b="1" dirty="0" smtClean="0">
                <a:solidFill>
                  <a:srgbClr val="C00000"/>
                </a:solidFill>
                <a:latin typeface="Segoe Print" pitchFamily="2" charset="0"/>
              </a:rPr>
              <a:t>лишний»</a:t>
            </a:r>
            <a:endParaRPr lang="ru-RU" sz="4800" b="1" dirty="0">
              <a:solidFill>
                <a:srgbClr val="C00000"/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85728"/>
            <a:ext cx="3571900" cy="2619393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images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3" y="285728"/>
            <a:ext cx="3846813" cy="2714644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429000"/>
            <a:ext cx="3643364" cy="257176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огурец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3428999"/>
            <a:ext cx="3929090" cy="2598269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3714776" cy="2949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3500438"/>
            <a:ext cx="3714776" cy="29504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ages (3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3571876"/>
            <a:ext cx="3714776" cy="2874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http://www.foreignpolicy.com/files/images/Inbox_pota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7" y="357166"/>
            <a:ext cx="3643339" cy="285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огурец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66"/>
            <a:ext cx="3889120" cy="2928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 descr="images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357166"/>
            <a:ext cx="4037212" cy="2928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3429000"/>
            <a:ext cx="3929090" cy="30123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3500438"/>
            <a:ext cx="4071966" cy="29504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214289"/>
            <a:ext cx="3571900" cy="2934061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214290"/>
            <a:ext cx="3714776" cy="2950486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429000"/>
            <a:ext cx="3786214" cy="3000396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images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3429000"/>
            <a:ext cx="3571900" cy="2946998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яб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357165"/>
            <a:ext cx="3786214" cy="30776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7166"/>
            <a:ext cx="3786214" cy="30066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огурец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3786190"/>
            <a:ext cx="3714776" cy="27976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http://www.foreignpolicy.com/files/images/Inbox_pota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786190"/>
            <a:ext cx="3714776" cy="278608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500438"/>
            <a:ext cx="3643338" cy="2739436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7166"/>
            <a:ext cx="3571901" cy="285752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Рисунок 16" descr="огурец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85728"/>
            <a:ext cx="3783238" cy="2928958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ages (9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3500438"/>
            <a:ext cx="3857652" cy="2786082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000232" y="357166"/>
            <a:ext cx="4929222" cy="4429156"/>
            <a:chOff x="1565" y="1752"/>
            <a:chExt cx="1653" cy="1774"/>
          </a:xfrm>
        </p:grpSpPr>
        <p:pic>
          <p:nvPicPr>
            <p:cNvPr id="3" name="Picture 13" descr="j043003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65" y="1752"/>
              <a:ext cx="1653" cy="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Oval 15"/>
            <p:cNvSpPr>
              <a:spLocks noChangeArrowheads="1"/>
            </p:cNvSpPr>
            <p:nvPr/>
          </p:nvSpPr>
          <p:spPr bwMode="auto">
            <a:xfrm>
              <a:off x="2290" y="2023"/>
              <a:ext cx="77" cy="7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2285984" y="5429264"/>
            <a:ext cx="5357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  <a:latin typeface="Segoe Print" pitchFamily="2" charset="0"/>
              </a:rPr>
              <a:t>Молодцы!</a:t>
            </a:r>
            <a:endParaRPr lang="ru-RU" sz="6000" b="1" dirty="0">
              <a:solidFill>
                <a:srgbClr val="C00000"/>
              </a:solidFill>
              <a:latin typeface="Segoe Print" pitchFamily="2" charset="0"/>
            </a:endParaRPr>
          </a:p>
        </p:txBody>
      </p:sp>
      <p:pic>
        <p:nvPicPr>
          <p:cNvPr id="6" name="Picture 48" descr="7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357166"/>
            <a:ext cx="1190625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5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86</TotalTime>
  <Words>10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Владелец</cp:lastModifiedBy>
  <cp:revision>17</cp:revision>
  <dcterms:created xsi:type="dcterms:W3CDTF">2012-06-30T13:49:24Z</dcterms:created>
  <dcterms:modified xsi:type="dcterms:W3CDTF">2014-11-06T14:35:56Z</dcterms:modified>
</cp:coreProperties>
</file>