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71" r:id="rId7"/>
    <p:sldId id="263" r:id="rId8"/>
    <p:sldId id="264" r:id="rId9"/>
    <p:sldId id="270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60"/>
  </p:normalViewPr>
  <p:slideViewPr>
    <p:cSldViewPr>
      <p:cViewPr varScale="1">
        <p:scale>
          <a:sx n="71" d="100"/>
          <a:sy n="71" d="100"/>
        </p:scale>
        <p:origin x="-15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8FB4-795F-4332-BCFD-64C70A7EE120}" type="datetimeFigureOut">
              <a:rPr lang="ru-RU" smtClean="0"/>
              <a:pPr/>
              <a:t>02.08.2021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AC77-4CF9-424D-81DC-4CECF58ACF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8FB4-795F-4332-BCFD-64C70A7EE120}" type="datetimeFigureOut">
              <a:rPr lang="ru-RU" smtClean="0"/>
              <a:pPr/>
              <a:t>02.08.2021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AC77-4CF9-424D-81DC-4CECF58ACF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8FB4-795F-4332-BCFD-64C70A7EE120}" type="datetimeFigureOut">
              <a:rPr lang="ru-RU" smtClean="0"/>
              <a:pPr/>
              <a:t>02.08.2021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AC77-4CF9-424D-81DC-4CECF58ACF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8FB4-795F-4332-BCFD-64C70A7EE120}" type="datetimeFigureOut">
              <a:rPr lang="ru-RU" smtClean="0"/>
              <a:pPr/>
              <a:t>02.08.2021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AC77-4CF9-424D-81DC-4CECF58ACF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8FB4-795F-4332-BCFD-64C70A7EE120}" type="datetimeFigureOut">
              <a:rPr lang="ru-RU" smtClean="0"/>
              <a:pPr/>
              <a:t>02.08.2021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AC77-4CF9-424D-81DC-4CECF58ACF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8FB4-795F-4332-BCFD-64C70A7EE120}" type="datetimeFigureOut">
              <a:rPr lang="ru-RU" smtClean="0"/>
              <a:pPr/>
              <a:t>02.08.2021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AC77-4CF9-424D-81DC-4CECF58ACF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8FB4-795F-4332-BCFD-64C70A7EE120}" type="datetimeFigureOut">
              <a:rPr lang="ru-RU" smtClean="0"/>
              <a:pPr/>
              <a:t>02.08.2021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AC77-4CF9-424D-81DC-4CECF58ACF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8FB4-795F-4332-BCFD-64C70A7EE120}" type="datetimeFigureOut">
              <a:rPr lang="ru-RU" smtClean="0"/>
              <a:pPr/>
              <a:t>02.08.2021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AC77-4CF9-424D-81DC-4CECF58ACF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8FB4-795F-4332-BCFD-64C70A7EE120}" type="datetimeFigureOut">
              <a:rPr lang="ru-RU" smtClean="0"/>
              <a:pPr/>
              <a:t>02.08.2021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AC77-4CF9-424D-81DC-4CECF58ACF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8FB4-795F-4332-BCFD-64C70A7EE120}" type="datetimeFigureOut">
              <a:rPr lang="ru-RU" smtClean="0"/>
              <a:pPr/>
              <a:t>02.08.2021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AC77-4CF9-424D-81DC-4CECF58ACF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8FB4-795F-4332-BCFD-64C70A7EE120}" type="datetimeFigureOut">
              <a:rPr lang="ru-RU" smtClean="0"/>
              <a:pPr/>
              <a:t>02.08.2021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AC77-4CF9-424D-81DC-4CECF58ACF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98FB4-795F-4332-BCFD-64C70A7EE120}" type="datetimeFigureOut">
              <a:rPr lang="ru-RU" smtClean="0"/>
              <a:pPr/>
              <a:t>02.08.2021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AAC77-4CF9-424D-81DC-4CECF58ACF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audio" Target="../media/audio6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22.jpeg"/><Relationship Id="rId3" Type="http://schemas.openxmlformats.org/officeDocument/2006/relationships/audio" Target="../media/audio3.bin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17" Type="http://schemas.openxmlformats.org/officeDocument/2006/relationships/image" Target="../media/image25.jpeg"/><Relationship Id="rId2" Type="http://schemas.openxmlformats.org/officeDocument/2006/relationships/audio" Target="../media/audio2.bin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bin"/><Relationship Id="rId11" Type="http://schemas.openxmlformats.org/officeDocument/2006/relationships/image" Target="../media/image20.gif"/><Relationship Id="rId5" Type="http://schemas.openxmlformats.org/officeDocument/2006/relationships/audio" Target="../media/audio5.bin"/><Relationship Id="rId15" Type="http://schemas.openxmlformats.org/officeDocument/2006/relationships/image" Target="../media/image24.gif"/><Relationship Id="rId10" Type="http://schemas.openxmlformats.org/officeDocument/2006/relationships/image" Target="../media/image19.jpeg"/><Relationship Id="rId4" Type="http://schemas.openxmlformats.org/officeDocument/2006/relationships/audio" Target="../media/audio4.bin"/><Relationship Id="rId9" Type="http://schemas.openxmlformats.org/officeDocument/2006/relationships/image" Target="../media/image3.jpeg"/><Relationship Id="rId1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37.jpeg"/><Relationship Id="rId3" Type="http://schemas.openxmlformats.org/officeDocument/2006/relationships/audio" Target="../media/audio1.bin"/><Relationship Id="rId7" Type="http://schemas.openxmlformats.org/officeDocument/2006/relationships/image" Target="../media/image34.gif"/><Relationship Id="rId12" Type="http://schemas.openxmlformats.org/officeDocument/2006/relationships/image" Target="../media/image36.jpeg"/><Relationship Id="rId2" Type="http://schemas.openxmlformats.org/officeDocument/2006/relationships/audio" Target="../media/audio2.bin"/><Relationship Id="rId16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bin"/><Relationship Id="rId11" Type="http://schemas.openxmlformats.org/officeDocument/2006/relationships/image" Target="../media/image35.jpeg"/><Relationship Id="rId5" Type="http://schemas.openxmlformats.org/officeDocument/2006/relationships/audio" Target="../media/audio5.bin"/><Relationship Id="rId15" Type="http://schemas.openxmlformats.org/officeDocument/2006/relationships/image" Target="../media/image24.gif"/><Relationship Id="rId10" Type="http://schemas.openxmlformats.org/officeDocument/2006/relationships/image" Target="../media/image20.gif"/><Relationship Id="rId4" Type="http://schemas.openxmlformats.org/officeDocument/2006/relationships/audio" Target="../media/audio3.bin"/><Relationship Id="rId9" Type="http://schemas.openxmlformats.org/officeDocument/2006/relationships/image" Target="../media/image18.gif"/><Relationship Id="rId1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307006"/>
            <a:ext cx="8640960" cy="63367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 descr="з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3207561"/>
            <a:ext cx="2293141" cy="2293141"/>
          </a:xfrm>
          <a:prstGeom prst="rect">
            <a:avLst/>
          </a:prstGeom>
        </p:spPr>
      </p:pic>
      <p:pic>
        <p:nvPicPr>
          <p:cNvPr id="8" name="Рисунок 7" descr="нез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194301"/>
            <a:ext cx="2664296" cy="30919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43808" y="868651"/>
            <a:ext cx="5688632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Интерактивная игра</a:t>
            </a:r>
          </a:p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«Угадай»</a:t>
            </a:r>
          </a:p>
          <a:p>
            <a:pPr algn="ctr"/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Управляющая кнопка: настраиваемая 9">
            <a:hlinkClick r:id="" action="ppaction://hlinkshowjump?jump=nextslide" highlightClick="1"/>
          </p:cNvPr>
          <p:cNvSpPr/>
          <p:nvPr/>
        </p:nvSpPr>
        <p:spPr>
          <a:xfrm>
            <a:off x="5500694" y="5857892"/>
            <a:ext cx="1285884" cy="642942"/>
          </a:xfrm>
          <a:prstGeom prst="actionButtonBlan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188640"/>
            <a:ext cx="8712968" cy="64807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635896" y="2564904"/>
            <a:ext cx="5040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МОЛОДЦЫ!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нез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668104"/>
            <a:ext cx="2500330" cy="3761160"/>
          </a:xfrm>
          <a:prstGeom prst="rect">
            <a:avLst/>
          </a:prstGeom>
        </p:spPr>
      </p:pic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7286644" y="5786454"/>
            <a:ext cx="1000132" cy="714380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9024" y="142852"/>
            <a:ext cx="8784976" cy="640871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капуста" descr="капуста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10" y="562995"/>
            <a:ext cx="2848970" cy="2307666"/>
          </a:xfrm>
          <a:prstGeom prst="rect">
            <a:avLst/>
          </a:prstGeom>
        </p:spPr>
      </p:pic>
      <p:pic>
        <p:nvPicPr>
          <p:cNvPr id="6" name="свёкла" descr="свёкла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8FF"/>
              </a:clrFrom>
              <a:clrTo>
                <a:srgbClr val="FFF8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29322" y="3571876"/>
            <a:ext cx="2847260" cy="2357454"/>
          </a:xfrm>
          <a:prstGeom prst="rect">
            <a:avLst/>
          </a:prstGeom>
        </p:spPr>
      </p:pic>
      <p:pic>
        <p:nvPicPr>
          <p:cNvPr id="7" name="огурцы" descr="огурец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7664" y="3370211"/>
            <a:ext cx="3458987" cy="2608076"/>
          </a:xfrm>
          <a:prstGeom prst="rect">
            <a:avLst/>
          </a:prstGeom>
        </p:spPr>
      </p:pic>
      <p:pic>
        <p:nvPicPr>
          <p:cNvPr id="8" name="яблоко" descr="яб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0032" y="561864"/>
            <a:ext cx="3528392" cy="2660407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7786710" y="6065912"/>
            <a:ext cx="1078980" cy="43492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571472" y="6072206"/>
            <a:ext cx="1214446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14290"/>
            <a:ext cx="8712968" cy="63367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груша" descr="груша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402"/>
          <a:stretch>
            <a:fillRect/>
          </a:stretch>
        </p:blipFill>
        <p:spPr>
          <a:xfrm>
            <a:off x="1500166" y="504356"/>
            <a:ext cx="2857520" cy="2281702"/>
          </a:xfrm>
          <a:prstGeom prst="rect">
            <a:avLst/>
          </a:prstGeom>
        </p:spPr>
      </p:pic>
      <p:pic>
        <p:nvPicPr>
          <p:cNvPr id="4" name="помидор" descr="пом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3569" y="571480"/>
            <a:ext cx="2500331" cy="2416190"/>
          </a:xfrm>
          <a:prstGeom prst="rect">
            <a:avLst/>
          </a:prstGeom>
        </p:spPr>
      </p:pic>
      <p:pic>
        <p:nvPicPr>
          <p:cNvPr id="5" name="апельсин" descr="ап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714"/>
          <a:stretch>
            <a:fillRect/>
          </a:stretch>
        </p:blipFill>
        <p:spPr>
          <a:xfrm>
            <a:off x="1571604" y="3643314"/>
            <a:ext cx="2663726" cy="2357454"/>
          </a:xfrm>
          <a:prstGeom prst="rect">
            <a:avLst/>
          </a:prstGeom>
        </p:spPr>
      </p:pic>
      <p:pic>
        <p:nvPicPr>
          <p:cNvPr id="6" name="яблоко" descr="яб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231"/>
          <a:stretch>
            <a:fillRect/>
          </a:stretch>
        </p:blipFill>
        <p:spPr>
          <a:xfrm>
            <a:off x="5715008" y="3643314"/>
            <a:ext cx="2624319" cy="2357454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643834" y="6209928"/>
            <a:ext cx="1080120" cy="43378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285720" y="6215082"/>
            <a:ext cx="1214446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4282" y="285728"/>
            <a:ext cx="8712968" cy="63367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корова" descr="кор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218" y="3643315"/>
            <a:ext cx="3545829" cy="2428892"/>
          </a:xfrm>
          <a:prstGeom prst="rect">
            <a:avLst/>
          </a:prstGeom>
        </p:spPr>
      </p:pic>
      <p:pic>
        <p:nvPicPr>
          <p:cNvPr id="4" name="коза" descr="коза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692883"/>
            <a:ext cx="3139282" cy="2593241"/>
          </a:xfrm>
          <a:prstGeom prst="rect">
            <a:avLst/>
          </a:prstGeom>
        </p:spPr>
      </p:pic>
      <p:pic>
        <p:nvPicPr>
          <p:cNvPr id="5" name="кот" descr="кот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381" y="3786191"/>
            <a:ext cx="3309960" cy="2286015"/>
          </a:xfrm>
          <a:prstGeom prst="rect">
            <a:avLst/>
          </a:prstGeom>
        </p:spPr>
      </p:pic>
      <p:pic>
        <p:nvPicPr>
          <p:cNvPr id="6" name="ёж" descr="Без имени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2976" y="571481"/>
            <a:ext cx="3435064" cy="2643206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786710" y="6000768"/>
            <a:ext cx="1150418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571472" y="6072206"/>
            <a:ext cx="1214446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521296"/>
            <a:ext cx="8712968" cy="63367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мяч" descr="мяч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7290" y="3500438"/>
            <a:ext cx="2640481" cy="2872027"/>
          </a:xfrm>
          <a:prstGeom prst="rect">
            <a:avLst/>
          </a:prstGeom>
        </p:spPr>
      </p:pic>
      <p:pic>
        <p:nvPicPr>
          <p:cNvPr id="4" name="пирамидка" descr="нпир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90" y="857232"/>
            <a:ext cx="2652765" cy="2247332"/>
          </a:xfrm>
          <a:prstGeom prst="rect">
            <a:avLst/>
          </a:prstGeom>
        </p:spPr>
      </p:pic>
      <p:pic>
        <p:nvPicPr>
          <p:cNvPr id="6" name="ножницы" descr="нож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785794"/>
            <a:ext cx="2651159" cy="2286016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500958" y="6215082"/>
            <a:ext cx="1294434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214282" y="6143644"/>
            <a:ext cx="1214446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3000372"/>
            <a:ext cx="1857388" cy="3613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val 38"/>
          <p:cNvSpPr>
            <a:spLocks noChangeArrowheads="1"/>
          </p:cNvSpPr>
          <p:nvPr/>
        </p:nvSpPr>
        <p:spPr bwMode="auto">
          <a:xfrm>
            <a:off x="7772400" y="4038600"/>
            <a:ext cx="762000" cy="762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099" name="Picture 37" descr="Рисунок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38400" y="3657600"/>
            <a:ext cx="1133475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Oval 36"/>
          <p:cNvSpPr>
            <a:spLocks noChangeArrowheads="1"/>
          </p:cNvSpPr>
          <p:nvPr/>
        </p:nvSpPr>
        <p:spPr bwMode="auto">
          <a:xfrm>
            <a:off x="838200" y="4038600"/>
            <a:ext cx="762000" cy="762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1" name="Picture 31" descr="investormadnes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43400" y="3733800"/>
            <a:ext cx="800104" cy="98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7" name="Picture 27" descr="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29058" y="3500438"/>
            <a:ext cx="1598612" cy="129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34" descr="грусть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627" b="23982"/>
          <a:stretch>
            <a:fillRect/>
          </a:stretch>
        </p:blipFill>
        <p:spPr bwMode="auto">
          <a:xfrm>
            <a:off x="7643834" y="4000504"/>
            <a:ext cx="1033490" cy="77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32" descr="Рисунок11"/>
          <p:cNvPicPr>
            <a:picLocks noChangeAspect="1" noChangeArrowheads="1" noCrop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3886200"/>
            <a:ext cx="771540" cy="835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WordArt 2"/>
          <p:cNvSpPr>
            <a:spLocks noChangeArrowheads="1" noChangeShapeType="1" noTextEdit="1"/>
          </p:cNvSpPr>
          <p:nvPr/>
        </p:nvSpPr>
        <p:spPr bwMode="auto">
          <a:xfrm>
            <a:off x="1676400" y="533400"/>
            <a:ext cx="61150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2225">
                  <a:solidFill>
                    <a:srgbClr val="000074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Какая фигура следующая?</a:t>
            </a:r>
          </a:p>
        </p:txBody>
      </p:sp>
      <p:sp>
        <p:nvSpPr>
          <p:cNvPr id="4106" name="WordArt 3"/>
          <p:cNvSpPr>
            <a:spLocks noChangeArrowheads="1" noChangeShapeType="1" noTextEdit="1"/>
          </p:cNvSpPr>
          <p:nvPr/>
        </p:nvSpPr>
        <p:spPr bwMode="auto">
          <a:xfrm>
            <a:off x="1600200" y="6019800"/>
            <a:ext cx="61150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noFill/>
                  <a:round/>
                  <a:headEnd/>
                  <a:tailEnd/>
                </a:ln>
                <a:solidFill>
                  <a:srgbClr val="004FC4"/>
                </a:solidFill>
                <a:latin typeface="Arial"/>
                <a:cs typeface="Arial"/>
              </a:rPr>
              <a:t>Кликни по фигуре нижнего ряда</a:t>
            </a:r>
          </a:p>
        </p:txBody>
      </p:sp>
      <p:sp>
        <p:nvSpPr>
          <p:cNvPr id="4107" name="Rectangle 13"/>
          <p:cNvSpPr>
            <a:spLocks noChangeArrowheads="1"/>
          </p:cNvSpPr>
          <p:nvPr/>
        </p:nvSpPr>
        <p:spPr bwMode="auto">
          <a:xfrm>
            <a:off x="7391400" y="1828800"/>
            <a:ext cx="1439863" cy="1439863"/>
          </a:xfrm>
          <a:prstGeom prst="rect">
            <a:avLst/>
          </a:prstGeom>
          <a:solidFill>
            <a:schemeClr val="bg1"/>
          </a:solidFill>
          <a:ln w="412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4108" name="Picture 19" descr="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562600" y="1904611"/>
            <a:ext cx="1633538" cy="1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20" descr="5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10000" y="2124511"/>
            <a:ext cx="1612900" cy="102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21" descr="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1000" y="1910818"/>
            <a:ext cx="1598613" cy="129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4" name="Picture 24" descr="8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2525"/>
          <a:stretch>
            <a:fillRect/>
          </a:stretch>
        </p:blipFill>
        <p:spPr bwMode="auto">
          <a:xfrm>
            <a:off x="5857884" y="3643314"/>
            <a:ext cx="1000132" cy="127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5" name="Picture 25" descr="7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EFCFF"/>
              </a:clrFrom>
              <a:clrTo>
                <a:srgbClr val="FEFCFF">
                  <a:alpha val="0"/>
                </a:srgbClr>
              </a:clrTo>
            </a:clrChange>
          </a:blip>
          <a:srcRect l="22455" t="11976" r="19161" b="10179"/>
          <a:stretch>
            <a:fillRect/>
          </a:stretch>
        </p:blipFill>
        <p:spPr bwMode="auto">
          <a:xfrm>
            <a:off x="7643834" y="3929066"/>
            <a:ext cx="10715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28" descr="7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832"/>
          <a:stretch>
            <a:fillRect/>
          </a:stretch>
        </p:blipFill>
        <p:spPr bwMode="auto">
          <a:xfrm>
            <a:off x="2133600" y="1779753"/>
            <a:ext cx="1590675" cy="143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35" descr="136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33400" y="3810000"/>
            <a:ext cx="129540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6" name="Picture 26" descr="5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0034" y="3571876"/>
            <a:ext cx="1612900" cy="155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2" name="Picture 22" descr="3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274"/>
          <a:stretch>
            <a:fillRect/>
          </a:stretch>
        </p:blipFill>
        <p:spPr bwMode="auto">
          <a:xfrm>
            <a:off x="2214546" y="3571876"/>
            <a:ext cx="1612900" cy="1478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7929586" y="6143644"/>
            <a:ext cx="1080120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зад 21">
            <a:hlinkClick r:id="" action="ppaction://hlinkshowjump?jump=previousslide" highlightClick="1"/>
          </p:cNvPr>
          <p:cNvSpPr/>
          <p:nvPr/>
        </p:nvSpPr>
        <p:spPr>
          <a:xfrm>
            <a:off x="214282" y="6143644"/>
            <a:ext cx="1214446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L 0.55347 -0.273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" y="-137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ук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звук 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decel="100000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Звук 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Звук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60648"/>
            <a:ext cx="8712968" cy="63367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еж" descr="Без имени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3214686"/>
            <a:ext cx="2857520" cy="3013552"/>
          </a:xfrm>
          <a:prstGeom prst="rect">
            <a:avLst/>
          </a:prstGeom>
        </p:spPr>
      </p:pic>
      <p:pic>
        <p:nvPicPr>
          <p:cNvPr id="4" name="волк" descr="вол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3429000"/>
            <a:ext cx="3600400" cy="2786082"/>
          </a:xfrm>
          <a:prstGeom prst="rect">
            <a:avLst/>
          </a:prstGeom>
        </p:spPr>
      </p:pic>
      <p:pic>
        <p:nvPicPr>
          <p:cNvPr id="5" name="медведь" descr="медведь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66" y="521145"/>
            <a:ext cx="2857520" cy="2550665"/>
          </a:xfrm>
          <a:prstGeom prst="rect">
            <a:avLst/>
          </a:prstGeom>
        </p:spPr>
      </p:pic>
      <p:pic>
        <p:nvPicPr>
          <p:cNvPr id="6" name="корова" descr="кор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705" y="571480"/>
            <a:ext cx="3547272" cy="2504062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786710" y="6286520"/>
            <a:ext cx="1149848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285720" y="6143644"/>
            <a:ext cx="1214446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4282" y="214290"/>
            <a:ext cx="8712968" cy="640871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барабан" descr="бар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CCC3C6"/>
              </a:clrFrom>
              <a:clrTo>
                <a:srgbClr val="CCC3C6">
                  <a:alpha val="0"/>
                </a:srgbClr>
              </a:clrTo>
            </a:clrChange>
          </a:blip>
          <a:srcRect l="16326" r="16327"/>
          <a:stretch>
            <a:fillRect/>
          </a:stretch>
        </p:blipFill>
        <p:spPr>
          <a:xfrm>
            <a:off x="1500166" y="428604"/>
            <a:ext cx="2357454" cy="2555914"/>
          </a:xfrm>
          <a:prstGeom prst="rect">
            <a:avLst/>
          </a:prstGeom>
        </p:spPr>
      </p:pic>
      <p:pic>
        <p:nvPicPr>
          <p:cNvPr id="4" name="гармонь" descr="гарм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233" t="13985" r="22625" b="13292"/>
          <a:stretch>
            <a:fillRect/>
          </a:stretch>
        </p:blipFill>
        <p:spPr>
          <a:xfrm>
            <a:off x="5857884" y="785794"/>
            <a:ext cx="1714512" cy="1857388"/>
          </a:xfrm>
          <a:prstGeom prst="rect">
            <a:avLst/>
          </a:prstGeom>
        </p:spPr>
      </p:pic>
      <p:pic>
        <p:nvPicPr>
          <p:cNvPr id="5" name="скрипка" descr="скр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D7D7D7"/>
              </a:clrFrom>
              <a:clrTo>
                <a:srgbClr val="D7D7D7">
                  <a:alpha val="0"/>
                </a:srgbClr>
              </a:clrTo>
            </a:clrChange>
          </a:blip>
          <a:srcRect l="3317" t="5128" r="5832" b="5128"/>
          <a:stretch>
            <a:fillRect/>
          </a:stretch>
        </p:blipFill>
        <p:spPr>
          <a:xfrm>
            <a:off x="1500166" y="3500438"/>
            <a:ext cx="2643206" cy="2500330"/>
          </a:xfrm>
          <a:prstGeom prst="rect">
            <a:avLst/>
          </a:prstGeom>
        </p:spPr>
      </p:pic>
      <p:pic>
        <p:nvPicPr>
          <p:cNvPr id="6" name="топор" descr="топ.png"/>
          <p:cNvPicPr>
            <a:picLocks noChangeAspect="1"/>
          </p:cNvPicPr>
          <p:nvPr/>
        </p:nvPicPr>
        <p:blipFill>
          <a:blip r:embed="rId6" cstate="print"/>
          <a:srcRect l="6982" t="4655" r="4578" b="4578"/>
          <a:stretch>
            <a:fillRect/>
          </a:stretch>
        </p:blipFill>
        <p:spPr>
          <a:xfrm>
            <a:off x="5357818" y="3357562"/>
            <a:ext cx="2714644" cy="2786082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643834" y="6215082"/>
            <a:ext cx="1220716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571472" y="6072206"/>
            <a:ext cx="1214446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7" name="Oval 41"/>
          <p:cNvSpPr>
            <a:spLocks noChangeArrowheads="1"/>
          </p:cNvSpPr>
          <p:nvPr/>
        </p:nvSpPr>
        <p:spPr bwMode="auto">
          <a:xfrm>
            <a:off x="762000" y="4343400"/>
            <a:ext cx="762000" cy="762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136" name="Picture 40" descr="Photo 13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38600" y="4038600"/>
            <a:ext cx="1095375" cy="1285875"/>
          </a:xfrm>
          <a:prstGeom prst="rect">
            <a:avLst/>
          </a:prstGeom>
          <a:noFill/>
        </p:spPr>
      </p:pic>
      <p:sp>
        <p:nvSpPr>
          <p:cNvPr id="4135" name="Oval 39"/>
          <p:cNvSpPr>
            <a:spLocks noChangeArrowheads="1"/>
          </p:cNvSpPr>
          <p:nvPr/>
        </p:nvSpPr>
        <p:spPr bwMode="auto">
          <a:xfrm>
            <a:off x="7848600" y="4267200"/>
            <a:ext cx="762000" cy="762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133" name="Picture 37" descr="грусть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3810000"/>
            <a:ext cx="1338263" cy="1873250"/>
          </a:xfrm>
          <a:prstGeom prst="rect">
            <a:avLst/>
          </a:prstGeom>
          <a:noFill/>
        </p:spPr>
      </p:pic>
      <p:pic>
        <p:nvPicPr>
          <p:cNvPr id="4130" name="Picture 34" descr="investormadness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38400" y="4038600"/>
            <a:ext cx="947738" cy="1171575"/>
          </a:xfrm>
          <a:prstGeom prst="rect">
            <a:avLst/>
          </a:prstGeom>
          <a:noFill/>
        </p:spPr>
      </p:pic>
      <p:pic>
        <p:nvPicPr>
          <p:cNvPr id="4131" name="Picture 35" descr="Рисунок1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43600" y="4114800"/>
            <a:ext cx="914400" cy="990600"/>
          </a:xfrm>
          <a:prstGeom prst="rect">
            <a:avLst/>
          </a:prstGeom>
          <a:noFill/>
        </p:spPr>
      </p:pic>
      <p:pic>
        <p:nvPicPr>
          <p:cNvPr id="4124" name="Picture 28" descr="7"/>
          <p:cNvPicPr>
            <a:picLocks noChangeAspect="1" noChangeArrowheads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228600" y="3929066"/>
            <a:ext cx="1630363" cy="1500198"/>
          </a:xfrm>
          <a:prstGeom prst="rect">
            <a:avLst/>
          </a:prstGeom>
          <a:noFill/>
        </p:spPr>
      </p:pic>
      <p:pic>
        <p:nvPicPr>
          <p:cNvPr id="4127" name="Picture 31" descr="4"/>
          <p:cNvPicPr>
            <a:picLocks noChangeAspect="1" noChangeArrowheads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2057400" y="3929066"/>
            <a:ext cx="1590675" cy="1500198"/>
          </a:xfrm>
          <a:prstGeom prst="rect">
            <a:avLst/>
          </a:prstGeom>
          <a:noFill/>
        </p:spPr>
      </p:pic>
      <p:pic>
        <p:nvPicPr>
          <p:cNvPr id="4125" name="Picture 29" descr="5"/>
          <p:cNvPicPr>
            <a:picLocks noChangeAspect="1" noChangeArrowheads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5562600" y="3929067"/>
            <a:ext cx="1587500" cy="1500198"/>
          </a:xfrm>
          <a:prstGeom prst="rect">
            <a:avLst/>
          </a:prstGeom>
          <a:noFill/>
        </p:spPr>
      </p:pic>
      <p:sp>
        <p:nvSpPr>
          <p:cNvPr id="4108" name="WordArt 12"/>
          <p:cNvSpPr>
            <a:spLocks noChangeArrowheads="1" noChangeShapeType="1" noTextEdit="1"/>
          </p:cNvSpPr>
          <p:nvPr/>
        </p:nvSpPr>
        <p:spPr bwMode="auto">
          <a:xfrm>
            <a:off x="1676400" y="533400"/>
            <a:ext cx="61150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28575">
                  <a:solidFill>
                    <a:srgbClr val="8A5C2E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Какая фигура следующая?</a:t>
            </a:r>
          </a:p>
        </p:txBody>
      </p:sp>
      <p:sp>
        <p:nvSpPr>
          <p:cNvPr id="4109" name="WordArt 13"/>
          <p:cNvSpPr>
            <a:spLocks noChangeArrowheads="1" noChangeShapeType="1" noTextEdit="1"/>
          </p:cNvSpPr>
          <p:nvPr/>
        </p:nvSpPr>
        <p:spPr bwMode="auto">
          <a:xfrm>
            <a:off x="1600200" y="6019800"/>
            <a:ext cx="61150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noFill/>
                  <a:round/>
                  <a:headEnd/>
                  <a:tailEnd/>
                </a:ln>
                <a:solidFill>
                  <a:srgbClr val="006600"/>
                </a:solidFill>
                <a:latin typeface="Arial"/>
                <a:cs typeface="Arial"/>
              </a:rPr>
              <a:t>Кликни по фигуре нижнего ряда</a:t>
            </a:r>
          </a:p>
        </p:txBody>
      </p:sp>
      <p:pic>
        <p:nvPicPr>
          <p:cNvPr id="4118" name="Picture 22" descr="7"/>
          <p:cNvPicPr>
            <a:picLocks noChangeAspect="1" noChangeArrowheads="1"/>
          </p:cNvPicPr>
          <p:nvPr/>
        </p:nvPicPr>
        <p:blipFill>
          <a:blip r:embed="rId14"/>
          <a:stretch>
            <a:fillRect/>
          </a:stretch>
        </p:blipFill>
        <p:spPr bwMode="auto">
          <a:xfrm>
            <a:off x="5562600" y="1857364"/>
            <a:ext cx="1630363" cy="1357322"/>
          </a:xfrm>
          <a:prstGeom prst="rect">
            <a:avLst/>
          </a:prstGeom>
          <a:noFill/>
        </p:spPr>
      </p:pic>
      <p:pic>
        <p:nvPicPr>
          <p:cNvPr id="4119" name="Picture 23" descr="6"/>
          <p:cNvPicPr>
            <a:picLocks noChangeAspect="1" noChangeArrowheads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3810000" y="1857365"/>
            <a:ext cx="1608138" cy="1357322"/>
          </a:xfrm>
          <a:prstGeom prst="rect">
            <a:avLst/>
          </a:prstGeom>
          <a:noFill/>
        </p:spPr>
      </p:pic>
      <p:pic>
        <p:nvPicPr>
          <p:cNvPr id="4120" name="Picture 24" descr="5"/>
          <p:cNvPicPr>
            <a:picLocks noChangeAspect="1" noChangeArrowheads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2057400" y="1857365"/>
            <a:ext cx="1587500" cy="1428760"/>
          </a:xfrm>
          <a:prstGeom prst="rect">
            <a:avLst/>
          </a:prstGeom>
          <a:noFill/>
        </p:spPr>
      </p:pic>
      <p:pic>
        <p:nvPicPr>
          <p:cNvPr id="4121" name="Picture 25" descr="4"/>
          <p:cNvPicPr>
            <a:picLocks noChangeAspect="1" noChangeArrowheads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304800" y="1785926"/>
            <a:ext cx="1590675" cy="1500197"/>
          </a:xfrm>
          <a:prstGeom prst="rect">
            <a:avLst/>
          </a:prstGeom>
          <a:noFill/>
        </p:spPr>
      </p:pic>
      <p:sp>
        <p:nvSpPr>
          <p:cNvPr id="4128" name="Rectangle 32"/>
          <p:cNvSpPr>
            <a:spLocks noChangeArrowheads="1"/>
          </p:cNvSpPr>
          <p:nvPr/>
        </p:nvSpPr>
        <p:spPr bwMode="auto">
          <a:xfrm>
            <a:off x="7391400" y="1828800"/>
            <a:ext cx="1439863" cy="1439863"/>
          </a:xfrm>
          <a:prstGeom prst="rect">
            <a:avLst/>
          </a:prstGeom>
          <a:solidFill>
            <a:schemeClr val="bg1"/>
          </a:solidFill>
          <a:ln w="412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4134" name="Picture 38" descr="136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543800" y="4038600"/>
            <a:ext cx="1295400" cy="1165225"/>
          </a:xfrm>
          <a:prstGeom prst="rect">
            <a:avLst/>
          </a:prstGeom>
          <a:noFill/>
        </p:spPr>
      </p:pic>
      <p:pic>
        <p:nvPicPr>
          <p:cNvPr id="4126" name="Picture 30" descr="6"/>
          <p:cNvPicPr>
            <a:picLocks noChangeAspect="1" noChangeArrowheads="1"/>
          </p:cNvPicPr>
          <p:nvPr/>
        </p:nvPicPr>
        <p:blipFill>
          <a:blip r:embed="rId14"/>
          <a:stretch>
            <a:fillRect/>
          </a:stretch>
        </p:blipFill>
        <p:spPr bwMode="auto">
          <a:xfrm>
            <a:off x="7391400" y="3929066"/>
            <a:ext cx="1608138" cy="1500197"/>
          </a:xfrm>
          <a:prstGeom prst="rect">
            <a:avLst/>
          </a:prstGeom>
          <a:noFill/>
        </p:spPr>
      </p:pic>
      <p:pic>
        <p:nvPicPr>
          <p:cNvPr id="4123" name="Picture 27" descr="3"/>
          <p:cNvPicPr>
            <a:picLocks noChangeAspect="1" noChangeArrowheads="1"/>
          </p:cNvPicPr>
          <p:nvPr/>
        </p:nvPicPr>
        <p:blipFill>
          <a:blip r:embed="rId16"/>
          <a:stretch>
            <a:fillRect/>
          </a:stretch>
        </p:blipFill>
        <p:spPr bwMode="auto">
          <a:xfrm>
            <a:off x="3810000" y="3929066"/>
            <a:ext cx="1604963" cy="1500197"/>
          </a:xfrm>
          <a:prstGeom prst="rect">
            <a:avLst/>
          </a:prstGeom>
          <a:noFill/>
        </p:spPr>
      </p:pic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7858148" y="6215082"/>
            <a:ext cx="1143008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зад 21">
            <a:hlinkClick r:id="" action="ppaction://hlinkshowjump?jump=previousslide" highlightClick="1"/>
          </p:cNvPr>
          <p:cNvSpPr/>
          <p:nvPr/>
        </p:nvSpPr>
        <p:spPr>
          <a:xfrm>
            <a:off x="285720" y="6215082"/>
            <a:ext cx="1214446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L 0.38733 -0.315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-158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ук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Звук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decel="100000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Звук 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звук 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28</Words>
  <Application>Microsoft Office PowerPoint</Application>
  <PresentationFormat>On-screen Show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Тема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Windows User</cp:lastModifiedBy>
  <cp:revision>67</cp:revision>
  <dcterms:created xsi:type="dcterms:W3CDTF">2013-11-09T11:39:20Z</dcterms:created>
  <dcterms:modified xsi:type="dcterms:W3CDTF">2021-08-01T23:26:53Z</dcterms:modified>
</cp:coreProperties>
</file>