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4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47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906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9165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4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73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291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12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7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4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4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5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61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42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32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94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42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1CCEE6A-81E6-4742-AEA0-E5F89F2D42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28EB34C-BEC7-4792-B918-28DB3B0B1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33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2319" y="0"/>
            <a:ext cx="10351752" cy="2736819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>Муниципальное бюджетное дошкольное образовательное учреждение</a:t>
            </a:r>
            <a:br>
              <a:rPr lang="ru-RU" sz="2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>детский сад №16 «Колокольчик»</a:t>
            </a:r>
            <a:br>
              <a:rPr lang="ru-RU" sz="2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66720" y="1720218"/>
            <a:ext cx="8050117" cy="4832982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</a:rPr>
              <a:t>Кинезиологические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и нейропсихологические игры и упражнения для детей дошкольного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возраста</a:t>
            </a:r>
          </a:p>
          <a:p>
            <a:endParaRPr lang="ru-RU" sz="3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</a:rPr>
              <a:t>Авторы материала: </a:t>
            </a: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</a:rPr>
              <a:t>Дука Елена Александровна – воспитатель</a:t>
            </a: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</a:rPr>
              <a:t>Субуханкулова Виктория Евгеньевна – инструктор по физической культуре</a:t>
            </a: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05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Нейроигры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нейротренажеры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mage 5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1" y="1920239"/>
            <a:ext cx="8215744" cy="378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16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Межполушарная доска.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521" y="1729495"/>
            <a:ext cx="9809642" cy="40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96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7155">
              <a:spcAft>
                <a:spcPts val="0"/>
              </a:spcAft>
            </a:pP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</a:t>
            </a:r>
            <a:r>
              <a:rPr lang="ru-RU" sz="2800" b="1" i="1" spc="-4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b="1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Нейродорожки</a:t>
            </a:r>
            <a:r>
              <a:rPr lang="ru-RU" sz="2800" b="1" i="1" spc="-3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b="1" i="1" spc="-3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spc="-2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рук»</a:t>
            </a: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2036618"/>
            <a:ext cx="5142691" cy="384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760" y="2036618"/>
            <a:ext cx="5211721" cy="384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6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Нейропсихологическая зарядка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28" y="1874000"/>
            <a:ext cx="5675035" cy="3338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810" y="1874000"/>
            <a:ext cx="5158020" cy="351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4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102" y="244445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Нейрокинезиологические</a:t>
            </a:r>
            <a:r>
              <a:rPr lang="ru-RU" sz="2400" b="1" spc="-6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</a:t>
            </a:r>
            <a:r>
              <a:rPr lang="ru-RU" sz="2400" b="1" spc="-7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двигательной</a:t>
            </a:r>
            <a:r>
              <a:rPr lang="ru-RU" sz="2400" b="1" spc="-7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1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активности</a:t>
            </a:r>
            <a:br>
              <a:rPr lang="ru-RU" sz="2400" b="1" spc="-1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spc="-1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spc="-1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spc="-1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Нейробика</a:t>
            </a:r>
            <a:br>
              <a:rPr lang="ru-RU" sz="2400" b="1" spc="-1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344" y="1498876"/>
            <a:ext cx="3454768" cy="46063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38" y="1840622"/>
            <a:ext cx="4364182" cy="3273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1498876"/>
            <a:ext cx="3607169" cy="480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4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0"/>
            <a:ext cx="7745317" cy="908388"/>
          </a:xfrm>
        </p:spPr>
        <p:txBody>
          <a:bodyPr/>
          <a:lstStyle/>
          <a:p>
            <a:pPr marL="141605">
              <a:lnSpc>
                <a:spcPct val="107000"/>
              </a:lnSpc>
              <a:spcBef>
                <a:spcPts val="330"/>
              </a:spcBef>
              <a:spcAft>
                <a:spcPts val="0"/>
              </a:spcAft>
            </a:pPr>
            <a:r>
              <a:rPr lang="ru-RU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spc="-1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Нейроскакалка</a:t>
            </a:r>
            <a:r>
              <a:rPr lang="ru-RU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5" y="909461"/>
            <a:ext cx="4137314" cy="55164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185" y="1022607"/>
            <a:ext cx="4052455" cy="540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20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576" y="124691"/>
            <a:ext cx="8867534" cy="628392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 с балансиром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05" y="903986"/>
            <a:ext cx="4279322" cy="5705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1" y="868194"/>
            <a:ext cx="4333009" cy="5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47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637" y="216735"/>
            <a:ext cx="7426662" cy="863919"/>
          </a:xfrm>
        </p:spPr>
        <p:txBody>
          <a:bodyPr/>
          <a:lstStyle/>
          <a:p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Джамперы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98" y="1080653"/>
            <a:ext cx="4098347" cy="54644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304" y="1155699"/>
            <a:ext cx="4042063" cy="538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28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18135">
              <a:lnSpc>
                <a:spcPct val="107000"/>
              </a:lnSpc>
              <a:spcBef>
                <a:spcPts val="380"/>
              </a:spcBef>
              <a:spcAft>
                <a:spcPts val="0"/>
              </a:spcAft>
            </a:pP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b="1" spc="-4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5" y="1773383"/>
            <a:ext cx="5301673" cy="39762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380" y="1773383"/>
            <a:ext cx="5338619" cy="400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4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9084" y="1948553"/>
            <a:ext cx="10364451" cy="1596177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Спасибо за внимание!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17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029" y="2959935"/>
            <a:ext cx="10364451" cy="1596177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Цель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 активизировать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у детей дошкольного возраста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межполушарное взаимодействие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и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пластичность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мозга.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Задачи: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-Развитие высших психических функций;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-Обеспечение регуляции, программирования и контроля психической деятельности;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-Повышение работоспособности и продуктивности;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-Развитие общей и мелкой моторики;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-Содействие развитию речи;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-Стабилизация психоэмоционального состояния;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-Формирование произвольности действий.</a:t>
            </a:r>
            <a:br>
              <a:rPr lang="ru-RU" sz="2800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4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41" y="1075718"/>
            <a:ext cx="5902037" cy="44265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75718"/>
            <a:ext cx="5915923" cy="443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7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7549" y="110835"/>
            <a:ext cx="10364451" cy="1219201"/>
          </a:xfrm>
        </p:spPr>
        <p:txBody>
          <a:bodyPr>
            <a:normAutofit/>
          </a:bodyPr>
          <a:lstStyle/>
          <a:p>
            <a:pPr marL="97155">
              <a:spcAft>
                <a:spcPts val="0"/>
              </a:spcAft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</a:t>
            </a:r>
            <a:r>
              <a:rPr lang="ru-RU" sz="2400" b="1" spc="-3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spc="-3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</a:t>
            </a:r>
            <a:r>
              <a:rPr lang="ru-RU" sz="2400" b="1" spc="-2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400" b="1" spc="-2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разнотипичное</a:t>
            </a:r>
            <a:r>
              <a:rPr lang="ru-RU" sz="2400" b="1" spc="-2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согласование</a:t>
            </a:r>
            <a:r>
              <a:rPr lang="ru-RU" sz="2400" b="1" spc="-2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движений</a:t>
            </a:r>
            <a:r>
              <a:rPr lang="ru-RU" sz="2400" b="1" spc="-3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2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 Капитанское</a:t>
            </a:r>
            <a:endParaRPr lang="ru-RU" sz="27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1656" y="1979469"/>
            <a:ext cx="5278583" cy="39589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6527" y="1971678"/>
            <a:ext cx="5299363" cy="397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42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7155">
              <a:lnSpc>
                <a:spcPts val="1590"/>
              </a:lnSpc>
              <a:spcBef>
                <a:spcPts val="1605"/>
              </a:spcBef>
              <a:spcAft>
                <a:spcPts val="0"/>
              </a:spcAft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</a:t>
            </a:r>
            <a:r>
              <a:rPr lang="ru-RU" sz="2400" b="1" i="1" spc="-4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spc="-1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Резиночки</a:t>
            </a:r>
            <a:r>
              <a:rPr lang="ru-RU" b="1" i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1715689"/>
            <a:ext cx="9679795" cy="413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93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612" y="-295883"/>
            <a:ext cx="10364451" cy="159617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Упражнение «Класс»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599" y="1447798"/>
            <a:ext cx="5708073" cy="4281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3122" y="1545443"/>
            <a:ext cx="5626981" cy="422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38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357" y="0"/>
            <a:ext cx="10364451" cy="159617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Упражнение «Колечки»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367" y="1163781"/>
            <a:ext cx="7850960" cy="533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78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066" y="183442"/>
            <a:ext cx="10364451" cy="159617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Метод двуручное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рисование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050" y="1623865"/>
            <a:ext cx="3388386" cy="4719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711" y="1779619"/>
            <a:ext cx="3409723" cy="456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66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53" y="1250505"/>
            <a:ext cx="6062461" cy="43224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201" y="1250505"/>
            <a:ext cx="5712447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3077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330</TotalTime>
  <Words>98</Words>
  <Application>Microsoft Office PowerPoint</Application>
  <PresentationFormat>Широкоэкранный</PresentationFormat>
  <Paragraphs>22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Tw Cen MT</vt:lpstr>
      <vt:lpstr>Капля</vt:lpstr>
      <vt:lpstr>Муниципальное бюджетное дошкольное образовательное учреждение детский сад №16 «Колокольчик»   </vt:lpstr>
      <vt:lpstr>Цель: активизировать у детей дошкольного возраста межполушарное взаимодействие и пластичность мозга. Задачи: -Развитие высших психических функций; -Обеспечение регуляции, программирования и контроля психической деятельности; -Повышение работоспособности и продуктивности; -Развитие общей и мелкой моторики; -Содействие развитию речи; -Стабилизация психоэмоционального состояния; -Формирование произвольности действий. </vt:lpstr>
      <vt:lpstr>Презентация PowerPoint</vt:lpstr>
      <vt:lpstr>Игры и упражнения на разнотипичное согласование движений рук  Упражнение Капитанское</vt:lpstr>
      <vt:lpstr>Упражнение «Резиночки» </vt:lpstr>
      <vt:lpstr>Упражнение «Класс»</vt:lpstr>
      <vt:lpstr>Упражнение «Колечки»</vt:lpstr>
      <vt:lpstr>Метод двуручное рисование</vt:lpstr>
      <vt:lpstr>Презентация PowerPoint</vt:lpstr>
      <vt:lpstr>Нейроигры, нейротренажеры</vt:lpstr>
      <vt:lpstr>Межполушарная доска.</vt:lpstr>
      <vt:lpstr>Метод «Нейродорожки для рук»  </vt:lpstr>
      <vt:lpstr>Нейропсихологическая зарядка</vt:lpstr>
      <vt:lpstr>Нейрокинезиологические упражнения двигательной активности   Нейробика </vt:lpstr>
      <vt:lpstr>«Нейроскакалка»</vt:lpstr>
      <vt:lpstr>Упражнения с балансиром</vt:lpstr>
      <vt:lpstr>Джамперы </vt:lpstr>
      <vt:lpstr>Кинезиологические сказки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№16 «Колокольчик»   </dc:title>
  <dc:creator>Учетная запись Майкрософт</dc:creator>
  <cp:lastModifiedBy>Учетная запись Майкрософт</cp:lastModifiedBy>
  <cp:revision>18</cp:revision>
  <dcterms:created xsi:type="dcterms:W3CDTF">2026-03-23T10:08:09Z</dcterms:created>
  <dcterms:modified xsi:type="dcterms:W3CDTF">2026-03-30T11:22:36Z</dcterms:modified>
</cp:coreProperties>
</file>