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2" r:id="rId2"/>
    <p:sldId id="256" r:id="rId3"/>
    <p:sldId id="257" r:id="rId4"/>
    <p:sldId id="258" r:id="rId5"/>
    <p:sldId id="259" r:id="rId6"/>
    <p:sldId id="261" r:id="rId7"/>
    <p:sldId id="263" r:id="rId8"/>
    <p:sldId id="262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slide" Target="slide12.xm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15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image" Target="../media/image5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slide" Target="slide21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image" Target="../media/image5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60.png"/><Relationship Id="rId7" Type="http://schemas.openxmlformats.org/officeDocument/2006/relationships/slide" Target="slide25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image" Target="../media/image6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slide" Target="slide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8.jpeg"/><Relationship Id="rId7" Type="http://schemas.openxmlformats.org/officeDocument/2006/relationships/slide" Target="slide10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2172423" y="1340768"/>
            <a:ext cx="4874840" cy="29232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ЗНАКОМЫЕ  СКАЗКИ</a:t>
            </a:r>
          </a:p>
        </p:txBody>
      </p:sp>
      <p:pic>
        <p:nvPicPr>
          <p:cNvPr id="1027" name="Picture 3" descr="C:\Users\User\Desktop\для триггеров\9ccd3c443c6488245f8440d63ca6a2a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50192"/>
            <a:ext cx="1935615" cy="27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для триггеров\Kartinki-i-foto-petuha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63" y="260648"/>
            <a:ext cx="1944773" cy="148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для триггеров\july78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41512"/>
            <a:ext cx="1634877" cy="182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для триггеров\da-luned236-19-agosto-si-aprono-le-iscrizioni-per-i-corsi-di-nuoto-e--3730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4" y="102008"/>
            <a:ext cx="2389448" cy="179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для триггеров\465c50382c68ed5ef0bd506c74265ac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4" y="4276726"/>
            <a:ext cx="3328019" cy="22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для триггеров\detskie66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023" y="2076961"/>
            <a:ext cx="1472952" cy="145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для триггеров\688938366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0861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esktop\для триггеров\53654090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13" y="260648"/>
            <a:ext cx="12287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7735" y="3527819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1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1328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65404"/>
            <a:ext cx="44021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50000"/>
            <a:ext cx="26828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286"/>
            <a:ext cx="28829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для триггеров\1535736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889" y="954375"/>
            <a:ext cx="1190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56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93913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 ДОМ  У  ТРЁХ  ПОРОСЯТ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ОКАЗАЛСЯ  САМЫМ  КРЕПКИМ?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User\Desktop\для триггеров\56aea70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0366"/>
            <a:ext cx="12858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для триггеров\543c20756f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2409056" cy="24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ser\Desktop\для триггеров\3-porosenka-3god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36712"/>
            <a:ext cx="2348926" cy="314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User\Desktop\для триггеров\254422-zhirafiki-cookolnyj-teatr-tri-porosenka-4-kucl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99" y="2263580"/>
            <a:ext cx="3000795" cy="235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316766"/>
            <a:ext cx="2193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СОЛОМЕННЫЙ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4300" y="5076234"/>
            <a:ext cx="1876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ИЗ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ПРУТЬЕВ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5230122"/>
            <a:ext cx="1861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КАМЕННЫЙ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8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354977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для триггеров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0" y="188640"/>
            <a:ext cx="2376264" cy="23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User\Desktop\для триггеров\i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81091"/>
            <a:ext cx="4368066" cy="327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для триггеров\0_a1f17_e1dc52d5_GIFX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5" y="3119586"/>
            <a:ext cx="27813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7395542" y="5589240"/>
            <a:ext cx="120890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1328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74" y="2687761"/>
            <a:ext cx="44021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26828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286"/>
            <a:ext cx="28829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88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37229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 ЦВЕТОВ  В  РАДУГЕ?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User\Desktop\для триггеров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68089"/>
            <a:ext cx="2058577" cy="174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User\Desktop\для триггеров\rozhdestvo_ja_vozmu_karandas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4372"/>
            <a:ext cx="2303517" cy="184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User\Desktop\для триггеров\1007016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98839"/>
            <a:ext cx="1682552" cy="16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User\Desktop\для триггеров\55298938186189e4f48719a521ae1d15ed4cee02ec4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16403"/>
            <a:ext cx="1994977" cy="19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006005"/>
            <a:ext cx="669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5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5731" y="4875257"/>
            <a:ext cx="647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7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7569" y="2784372"/>
            <a:ext cx="670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4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3024" y="5683702"/>
            <a:ext cx="833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6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6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354977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для триггеров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0" y="188640"/>
            <a:ext cx="2376264" cy="23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User\Desktop\для триггеров\e1fe270adb925715377dbc80bb660b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09970"/>
            <a:ext cx="4896544" cy="340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для триггеров\16968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1508745" cy="11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для триггеров\1877262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224136" cy="204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7395542" y="5589240"/>
            <a:ext cx="120890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0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1328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74" y="2687761"/>
            <a:ext cx="44021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26828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286"/>
            <a:ext cx="28829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72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18948"/>
            <a:ext cx="7020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  МОГ  СТАТЬ  ИВАНУШКА, ЕСЛИ  БЫ  ОН  ПОПИЛ  ГРЯЗНУЮ  ВОДИЦУ  ИЗ  ЛУЖИЦЫ ?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User\Desktop\для триггеров\QIP-Shot-Screen-5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2772122" cy="152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User\Desktop\для триггеров\935869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2335807" cy="1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User\Desktop\для триггеров\203178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2678154"/>
            <a:ext cx="1896133" cy="18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457" y="3900681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КОЗЛЁНОЧКОМ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5875" y="4329502"/>
            <a:ext cx="2695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СЛОНЁНКОМ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1" y="472961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МУЛЬТИКОМ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знак завершения 6">
            <a:hlinkClick r:id="rId6" action="ppaction://hlinksldjump"/>
          </p:cNvPr>
          <p:cNvSpPr/>
          <p:nvPr/>
        </p:nvSpPr>
        <p:spPr>
          <a:xfrm>
            <a:off x="897018" y="5129722"/>
            <a:ext cx="3512710" cy="963574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Воду из лужицы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пить можно!!!</a:t>
            </a:r>
          </a:p>
        </p:txBody>
      </p:sp>
    </p:spTree>
    <p:extLst>
      <p:ext uri="{BB962C8B-B14F-4D97-AF65-F5344CB8AC3E}">
        <p14:creationId xmlns:p14="http://schemas.microsoft.com/office/powerpoint/2010/main" val="14947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354977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для триггеров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0" y="188640"/>
            <a:ext cx="2376264" cy="23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User\Desktop\для триггеров\Sestrichka-Alyonushka-i-bratets-Ivanushka-(12823)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4515258" cy="30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для триггеров\smiles-jesty-24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31" y="4149080"/>
            <a:ext cx="1728562" cy="15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7395542" y="5589240"/>
            <a:ext cx="120890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5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1328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74" y="2687761"/>
            <a:ext cx="44021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26828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286"/>
            <a:ext cx="28829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0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691" y="693587"/>
            <a:ext cx="6680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 КРАСНАЯ  ШАПОЧКА  ХОТЕЛА  УГОСТИТЬ  БАБУШКУ ?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для триггеров\wpid-birthday-cake-illustration_23-21475088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1192"/>
            <a:ext cx="1829197" cy="182919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для триггеров\1453975711_pirozhki_abriko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81191"/>
            <a:ext cx="2232247" cy="182919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для триггеров\medium_556479b13962660016a901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72" y="2235426"/>
            <a:ext cx="2025017" cy="187496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541058"/>
            <a:ext cx="1829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ТОРТИКОМ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3" name="Picture 9" descr="C:\Users\User\Desktop\для триггеров\i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168" y="2235426"/>
            <a:ext cx="1730394" cy="187496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35995" y="4535969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ПИРОГАМИ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4656" y="4535969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КИНДЕР СЮРПРИЗОМ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5" name="Picture 11" descr="C:\Users\User\Desktop\для триггеров\41b7b83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72" y="204631"/>
            <a:ext cx="1460015" cy="1443063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89846" y="4535969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БЛИНАМИ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32246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 ЗАШЁЛ  В  ИЗБУШКУ  К  ТРЁМ  МЕДВЕДЯМ  БЕЗ  ПРИГЛАШЕНИЯ?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Users\User\Desktop\для триггеров\014-871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9583"/>
            <a:ext cx="2288359" cy="25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User\Desktop\для триггеров\303b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2" y="2008236"/>
            <a:ext cx="1872208" cy="2617703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User\Desktop\для триггеров\487939_kartinki-princess-disneya-ari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2106190" cy="2559421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User\Desktop\для триггеров\3800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03226"/>
            <a:ext cx="2438400" cy="2386013"/>
          </a:xfrm>
          <a:prstGeom prst="rect">
            <a:avLst/>
          </a:prstGeom>
          <a:noFill/>
          <a:ln w="76200">
            <a:solidFill>
              <a:srgbClr val="00B05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9611" y="4983559"/>
            <a:ext cx="176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ЗОЛУШКА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5358407"/>
            <a:ext cx="2250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ПРИНЦЕССА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0325" y="582007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МАШЕНЬКА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354977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для триггеров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0" y="188640"/>
            <a:ext cx="2376264" cy="23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User\Desktop\для триггеров\get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36" y="3123395"/>
            <a:ext cx="4869160" cy="273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для триггеров\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19890"/>
            <a:ext cx="1824897" cy="164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395542" y="5589240"/>
            <a:ext cx="120890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37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1328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74" y="2687761"/>
            <a:ext cx="44021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26828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286"/>
            <a:ext cx="28829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3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 ИЗ  ЭТИХ  ГЕРОЕВ 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  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ПОМОГАЛ  ВЫТЯГИВАТЬ  РЕПКУ ?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C:\Users\User\Desktop\для триггеров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2308"/>
            <a:ext cx="28575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User\Desktop\для триггеров\2205134_skazki-na-prozrachnom-fon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00" y="2540183"/>
            <a:ext cx="1729482" cy="228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User\Desktop\для триггеров\Kolobok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40183"/>
            <a:ext cx="1364725" cy="258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User\Desktop\для триггеров\mini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509298"/>
            <a:ext cx="2414771" cy="261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:\Users\User\Desktop\для триггеров\opisanie-http-dni-rebenka-ru-wp-content-uploads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18679"/>
            <a:ext cx="1428750" cy="21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5329954"/>
            <a:ext cx="190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ДЕДУШКА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3543" y="532995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ВОЛК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7276" y="532995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БАБУШКА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9702" y="5329953"/>
            <a:ext cx="150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ЖУЧКА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86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41277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для триггеров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0" y="188640"/>
            <a:ext cx="2376264" cy="23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User\Desktop\для триггеров\a66fd24f56c190af5f079f92897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88" y="2228671"/>
            <a:ext cx="5962911" cy="321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ля триггеров\78928989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0" y="3958545"/>
            <a:ext cx="1676803" cy="186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7395542" y="5589240"/>
            <a:ext cx="120890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2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1328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74" y="2687761"/>
            <a:ext cx="44021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26828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286"/>
            <a:ext cx="28829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8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для триггеров\hbAL5SmG5R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79" y="134634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для триггеров\cd53cc66f59b2324168b6984e1e8c12f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634"/>
            <a:ext cx="658042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для триггеров\41672132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882" y="4667281"/>
            <a:ext cx="28575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для триггеров\1685461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8" y="4869160"/>
            <a:ext cx="2063052" cy="156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5398577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УМНИЦА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3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ля триггеров\1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47684"/>
            <a:ext cx="47625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518614"/>
            <a:ext cx="5876925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354977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для триггеров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0" y="188640"/>
            <a:ext cx="2376264" cy="23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для триггеров\gr_211843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18" y="3269732"/>
            <a:ext cx="3255612" cy="32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для триггеров\67668364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542" y="342378"/>
            <a:ext cx="992882" cy="20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7395542" y="5589240"/>
            <a:ext cx="120890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7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1328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74" y="2687761"/>
            <a:ext cx="44021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26828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286"/>
            <a:ext cx="28829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05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 ДЛИНЫ ОКАЗАЛСЯ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УДАВ ?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er\Desktop\для триггеров\28226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4335"/>
            <a:ext cx="2543944" cy="190795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для триггеров\3226533-4d0f211c782b8d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1776954" cy="145387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893" y="486916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СТО БОЖЬИХ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КОРОВОК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C:\Users\User\Desktop\для триггеров\Жираф Серия -Веселый зоопарк-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1679848" cy="1679848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1604" y="483645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ДЕСЯТЬ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ЖИРАФОВ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5" descr="C:\Users\User\Desktop\для триггеров\i (10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36" y="2708849"/>
            <a:ext cx="1350944" cy="1739239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59216" y="479715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38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ПОПУГАЕВ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C:\Users\User\Desktop\для триггеров\Kartinki-i-foto-petuha-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823" y="2708920"/>
            <a:ext cx="2086529" cy="1739168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88810" y="4797152"/>
            <a:ext cx="1540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27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ПЕТУХОВ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7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354977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для триггеров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0" y="188640"/>
            <a:ext cx="2376264" cy="23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esktop\для триггеров\i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00" y="3501008"/>
            <a:ext cx="4119480" cy="286630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для триггеров\7996240_58701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93" y="4293096"/>
            <a:ext cx="1553951" cy="15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7395542" y="5589240"/>
            <a:ext cx="120890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76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1328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74" y="2687761"/>
            <a:ext cx="44021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26828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286"/>
            <a:ext cx="28829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54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48680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 ВИННИ  ПУХ  ПОЛЕЗ  НА  ДЕРЕВО ?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User\Desktop\для триггеров\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226" y="188640"/>
            <a:ext cx="188614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для триггеров\348529_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9" y="2456754"/>
            <a:ext cx="1733153" cy="216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для триггеров\2362317-illustration-of-pears-in-tree-on-white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086" y="2456754"/>
            <a:ext cx="2122788" cy="21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User\Desktop\для триггеров\depositphotos_23181926-Apple-tr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385" y="2564904"/>
            <a:ext cx="2014638" cy="20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User\Desktop\для триггеров\i (1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19" y="2564904"/>
            <a:ext cx="1641370" cy="205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9039" y="5301208"/>
            <a:ext cx="2018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ЗА АНАНАСАМИ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5301208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ЗА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ГРУШАМИ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6673" y="5301208"/>
            <a:ext cx="1536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ЗА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МЁДОМ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4385" y="5301208"/>
            <a:ext cx="1884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ЗА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ЯБЛОКАМИ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354977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для триггеров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0" y="188640"/>
            <a:ext cx="2376264" cy="23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User\Desktop\для триггеров\Winnie-Pooh-Honey-3448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2592288" cy="288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для триггеров\0_5733d_69a178e_XL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7395542" y="5589240"/>
            <a:ext cx="120890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4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625</TotalTime>
  <Words>135</Words>
  <Application>Microsoft Office PowerPoint</Application>
  <PresentationFormat>Экран (4:3)</PresentationFormat>
  <Paragraphs>60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69</cp:revision>
  <dcterms:created xsi:type="dcterms:W3CDTF">2017-03-25T16:06:46Z</dcterms:created>
  <dcterms:modified xsi:type="dcterms:W3CDTF">2017-03-26T16:18:22Z</dcterms:modified>
</cp:coreProperties>
</file>