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1" r:id="rId2"/>
    <p:sldId id="256" r:id="rId3"/>
    <p:sldId id="274" r:id="rId4"/>
    <p:sldId id="273" r:id="rId5"/>
    <p:sldId id="265" r:id="rId6"/>
    <p:sldId id="276" r:id="rId7"/>
    <p:sldId id="275" r:id="rId8"/>
    <p:sldId id="272" r:id="rId9"/>
    <p:sldId id="278" r:id="rId10"/>
    <p:sldId id="277" r:id="rId11"/>
    <p:sldId id="270" r:id="rId12"/>
    <p:sldId id="279" r:id="rId13"/>
    <p:sldId id="281" r:id="rId14"/>
    <p:sldId id="269" r:id="rId15"/>
    <p:sldId id="282" r:id="rId16"/>
    <p:sldId id="280" r:id="rId17"/>
    <p:sldId id="268" r:id="rId18"/>
    <p:sldId id="283" r:id="rId19"/>
    <p:sldId id="284" r:id="rId20"/>
    <p:sldId id="267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285AC-45C8-41FC-A573-72B761AEF3BE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CB393-9A03-4128-8BED-F370B3160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054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C315E5-2F4A-47D8-B2EA-ACDD18701E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6ABEA4-2FBF-4563-9B7F-65124406F9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slide" Target="slide16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slide" Target="slide16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20.jpeg"/><Relationship Id="rId7" Type="http://schemas.openxmlformats.org/officeDocument/2006/relationships/image" Target="../media/image35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slide" Target="slide19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slide" Target="slide2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gif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gif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ина\Desktop\картинки для игры\ры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2339688" cy="16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Нина\Desktop\картинки для игры\тыкв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0166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ина\Desktop\картинки для игры\кукуруз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44" y="2074917"/>
            <a:ext cx="2796002" cy="155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Нина\Desktop\картинки для игры\колбас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759" y="4254388"/>
            <a:ext cx="2430361" cy="190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ина\Desktop\картинки для игры\морков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522" y="4365104"/>
            <a:ext cx="3261533" cy="203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Нина\Desktop\картинки для игры\лимон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59" y="364395"/>
            <a:ext cx="2460887" cy="183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Нина\Desktop\картинки для игры\баклажан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4" y="4263504"/>
            <a:ext cx="2646132" cy="198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Нина\Desktop\картинки для игры\61175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650" y="404664"/>
            <a:ext cx="2672405" cy="167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3453901" y="2596707"/>
            <a:ext cx="4168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Питание.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98072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7092280" y="5229200"/>
            <a:ext cx="1872208" cy="1008112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5122" name="Picture 2" descr="C:\Users\Нина\Desktop\Анимация\заяц с кашей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42862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91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ина\Desktop\картинки для игры\девочка со скакалкой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1224136" cy="15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ина\Desktop\картинки для игры\мальчик с мячом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2088561" cy="20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Нина\Desktop\картинки для игры\мальчик читает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11" y="2115225"/>
            <a:ext cx="2430462" cy="183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Нина\Desktop\картинки для игры\мальчик играет в кубики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784" y="2115225"/>
            <a:ext cx="1973112" cy="197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708465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лучше всего делать после еды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6380" y="98072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39552" y="5301208"/>
            <a:ext cx="1800200" cy="1152128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Нина\Desktop\Анимация\грустный смайл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82300"/>
            <a:ext cx="4356175" cy="435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8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98072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39552" y="5373216"/>
            <a:ext cx="2016224" cy="1080120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Нина\Desktop\Анимация\грустный смайл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01762"/>
            <a:ext cx="4651574" cy="465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Нина\Desktop\Анимация\грустный смайл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083" y="1854298"/>
            <a:ext cx="4651574" cy="465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Нина\Desktop\Анимация\грустный смайл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121" y="1801762"/>
            <a:ext cx="4651574" cy="465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ина\Desktop\Анимация\198037_21460-640x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92" y="1801762"/>
            <a:ext cx="5075603" cy="411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33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Нина\Desktop\картинки для игры\незнайка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460" y="2420888"/>
            <a:ext cx="2082266" cy="233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ина\Desktop\картинки для игры\крошка Енот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389" y="2564904"/>
            <a:ext cx="2438400" cy="226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Нина\Desktop\картинки для игры\карлсон 1.gi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290" y="2442306"/>
            <a:ext cx="188595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Нина\Desktop\картинки для игры\буратино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" y="2449982"/>
            <a:ext cx="2135994" cy="238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6395" y="620688"/>
            <a:ext cx="84540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героев сказок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сказочный герой обожал тефтельки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139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678873" y="5445223"/>
            <a:ext cx="1588871" cy="1030173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63557"/>
            <a:ext cx="5472608" cy="430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4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98072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6804248" y="5301208"/>
            <a:ext cx="1872208" cy="108012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Нина\Desktop\Анимация\198037_21460-64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531358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7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на\Desktop\картинки для игры\гречиха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035" y="1592303"/>
            <a:ext cx="1932640" cy="17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картинки для игры\пшеница.jpe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92302"/>
            <a:ext cx="1800200" cy="17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ина\Desktop\картинки для игры\овёс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592302"/>
            <a:ext cx="2016223" cy="179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ина\Desktop\картинки для игры\кукуруза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1592302"/>
            <a:ext cx="2088232" cy="17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Нина\Desktop\Анимация\лошадь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365104"/>
            <a:ext cx="1836205" cy="22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4019" y="3631359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пшеница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35637" y="3637566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гречиха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44109" y="3593287"/>
            <a:ext cx="668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овёс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24329" y="363756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кукуруза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692696"/>
            <a:ext cx="5400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любимую еду коня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39552" y="5458690"/>
            <a:ext cx="1455503" cy="994645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88259"/>
            <a:ext cx="6074350" cy="416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27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98072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7092280" y="5301208"/>
            <a:ext cx="1584176" cy="108012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Нина\Desktop\Анимация\198037_21460-64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5135242" cy="361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0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189" y="5013177"/>
            <a:ext cx="2558721" cy="3600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чипсы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189" y="1041567"/>
            <a:ext cx="8393692" cy="659241"/>
          </a:xfrm>
        </p:spPr>
        <p:txBody>
          <a:bodyPr/>
          <a:lstStyle/>
          <a:p>
            <a:pPr marL="182880" indent="0">
              <a:buNone/>
            </a:pP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Выбери самый полезный продукт.</a:t>
            </a: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ина\Desktop\картинки для игры\колбас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50" y="2602011"/>
            <a:ext cx="1776611" cy="21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картинки для игры\торт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95" y="2636912"/>
            <a:ext cx="1836345" cy="223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ина\Desktop\картинки для игры\чипсы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9" y="2682238"/>
            <a:ext cx="2558721" cy="218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ина\Desktop\картинки для игры\морковь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206" y="2602012"/>
            <a:ext cx="1709875" cy="211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Нина\Desktop\картинки для игры\колбаса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0" y="2572688"/>
            <a:ext cx="1776611" cy="21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5696" y="4870235"/>
            <a:ext cx="169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торт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32041" y="5054901"/>
            <a:ext cx="189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морковь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20270" y="5054901"/>
            <a:ext cx="177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колбаса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5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7" y="332656"/>
            <a:ext cx="8099135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лишнего героя</a:t>
            </a:r>
            <a:r>
              <a:rPr lang="en-U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Нина\Desktop\Анимация\маша и медведь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8" y="2420888"/>
            <a:ext cx="2088232" cy="278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Нина\Desktop\картинки для игры\02_1_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5" y="2447908"/>
            <a:ext cx="2400958" cy="263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Нина\Desktop\картинки для игры\дюймовочка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393956"/>
            <a:ext cx="2692235" cy="26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0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39552" y="5445224"/>
            <a:ext cx="1800200" cy="1008112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5686679" cy="316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26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3054" y="662044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ПРАВИЛЬНЫЙ  ОТВЕТ</a:t>
            </a:r>
            <a:endParaRPr lang="ru-RU" sz="3200" dirty="0"/>
          </a:p>
        </p:txBody>
      </p:sp>
      <p:pic>
        <p:nvPicPr>
          <p:cNvPr id="2050" name="Picture 2" descr="C:\Users\Нина\Desktop\Анимация\корзина с сердечками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641" y="1246819"/>
            <a:ext cx="2752725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30513" y="4941168"/>
            <a:ext cx="2662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897587"/>
            <a:ext cx="3526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dirty="0" smtClean="0"/>
              <a:t>Составитель</a:t>
            </a:r>
            <a:r>
              <a:rPr lang="en-US" dirty="0" smtClean="0"/>
              <a:t>  </a:t>
            </a:r>
            <a:r>
              <a:rPr lang="ru-RU" dirty="0" smtClean="0"/>
              <a:t>Отраднова Н. 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Воспитатель 1КК МАДОУ № 583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1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0355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683568" y="5085184"/>
            <a:ext cx="2016224" cy="1152128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60848"/>
            <a:ext cx="4743745" cy="264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3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2" y="155679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876256" y="5157192"/>
            <a:ext cx="1872208" cy="122413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ЛОГИКА\morkovka-animatsionnaya-kartinka-000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1368152" cy="579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1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9513" y="4500391"/>
            <a:ext cx="2539346" cy="101684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пшеница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424936" cy="8640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b="0" dirty="0" smtClean="0"/>
              <a:t>Из какого растения варят манную кашу</a:t>
            </a:r>
            <a:r>
              <a:rPr lang="en-US" sz="3200" b="0" dirty="0" smtClean="0"/>
              <a:t>?</a:t>
            </a:r>
            <a:endParaRPr lang="ru-RU" sz="3200" b="0" dirty="0"/>
          </a:p>
        </p:txBody>
      </p:sp>
      <p:pic>
        <p:nvPicPr>
          <p:cNvPr id="3074" name="Picture 2" descr="C:\Users\Нина\Desktop\картинки для игры\пшеница.jpe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8996"/>
            <a:ext cx="2179306" cy="150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ина\Desktop\картинки для игры\овёс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03" y="2888996"/>
            <a:ext cx="2255186" cy="150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ина\Desktop\картинки для игры\кукуруза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39778"/>
            <a:ext cx="1909036" cy="163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1227" y="450039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кукуруза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4427820"/>
            <a:ext cx="263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овёс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Нина\Desktop\картинки для игры\рожь.gi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279" y="2888996"/>
            <a:ext cx="2002078" cy="150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83643" y="450039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Рожь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2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827584" y="5049180"/>
            <a:ext cx="1728192" cy="972108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32856"/>
            <a:ext cx="44100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2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98072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ПРАВИЛЬНЫЙ  ОТВЕТ</a:t>
            </a:r>
            <a:endParaRPr lang="ru-RU" sz="3200" dirty="0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6588224" y="4869160"/>
            <a:ext cx="2016224" cy="1368152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3074" name="Picture 2" descr="C:\Users\Нина\Desktop\Анимация\заяц с кашей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68422"/>
            <a:ext cx="42862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07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86424"/>
            <a:ext cx="8425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какого растения варят пшённую кашу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Users\Нина\Desktop\картинки для игры\гречиха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66" y="2248889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Нина\Desktop\картинки для игры\кукуруза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4" y="3716723"/>
            <a:ext cx="2354312" cy="188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Нина\Desktop\картинки для игры\пшеница.jpe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52" y="1484784"/>
            <a:ext cx="2483114" cy="17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Нина\Desktop\картинки для игры\просо.gi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6792"/>
            <a:ext cx="264607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2911" y="4660122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Просо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16216" y="4154978"/>
            <a:ext cx="1527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Гречиха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48550" y="3501008"/>
            <a:ext cx="1714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Пшеница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6021288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Кукуруза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5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 РАЗ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1187624" y="4869160"/>
            <a:ext cx="1728192" cy="1080120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4098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292" y="2204864"/>
            <a:ext cx="44100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Нина\Desktop\Анимация\4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616" y="2204864"/>
            <a:ext cx="44100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6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455</TotalTime>
  <Words>119</Words>
  <Application>Microsoft Office PowerPoint</Application>
  <PresentationFormat>Экран (4:3)</PresentationFormat>
  <Paragraphs>42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          Выбери самый полезный продукт.</vt:lpstr>
      <vt:lpstr>Презентация PowerPoint</vt:lpstr>
      <vt:lpstr>Презентация PowerPoint</vt:lpstr>
      <vt:lpstr>Из какого растения варят манную кашу?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Назови лишнего героя?</vt:lpstr>
      <vt:lpstr>Презентация PowerPoint</vt:lpstr>
      <vt:lpstr>Презентация PowerPoint</vt:lpstr>
    </vt:vector>
  </TitlesOfParts>
  <Company>Curnos™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Выбери самый полезный продукт.</dc:title>
  <dc:creator>Нина</dc:creator>
  <cp:lastModifiedBy>User</cp:lastModifiedBy>
  <cp:revision>38</cp:revision>
  <dcterms:created xsi:type="dcterms:W3CDTF">2017-03-30T15:26:03Z</dcterms:created>
  <dcterms:modified xsi:type="dcterms:W3CDTF">2017-04-11T09:13:57Z</dcterms:modified>
</cp:coreProperties>
</file>