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5" r:id="rId4"/>
    <p:sldId id="266" r:id="rId5"/>
    <p:sldId id="257" r:id="rId6"/>
    <p:sldId id="258" r:id="rId7"/>
    <p:sldId id="261" r:id="rId8"/>
    <p:sldId id="259" r:id="rId9"/>
    <p:sldId id="263" r:id="rId10"/>
    <p:sldId id="264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29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7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36.jpe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slide" Target="slide19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slide" Target="slide4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6.gif"/><Relationship Id="rId7" Type="http://schemas.openxmlformats.org/officeDocument/2006/relationships/image" Target="../media/image54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gif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1.jpe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467544" y="548680"/>
            <a:ext cx="7992888" cy="19442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ПОНЯТНАЯ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ЗАНЯТНАЯ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ЛОГИКА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User\Desktop\ЛОГИКА\1806098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437061" cy="254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ЛОГИКА\1317187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6" y="72641"/>
            <a:ext cx="1107067" cy="95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ЛОГИКА\398883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85" y="4293096"/>
            <a:ext cx="2843824" cy="22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ЛОГИКА\sova-animatsionnaya-kartinka-009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09" y="2243560"/>
            <a:ext cx="25908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ЛОГИКА\b1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77217"/>
            <a:ext cx="8001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9852" y="186019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лишнее?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4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5900" y="1052736"/>
            <a:ext cx="5533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 !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804248" y="5661248"/>
            <a:ext cx="1800200" cy="86409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ЛОГИКА\i36164w600h400xyz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93671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5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ЛОГИКА\850832198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55431"/>
            <a:ext cx="2448272" cy="263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ЛОГИКА\cartoon-lamp-6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26" y="3506029"/>
            <a:ext cx="2170931" cy="27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ЛОГИКА\animaciya_228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87" y="188640"/>
            <a:ext cx="3108734" cy="35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ЛОГИКА\l22.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38" y="4319005"/>
            <a:ext cx="2519432" cy="197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3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261" y="102098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ЛОГИКА\000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44" y="2275997"/>
            <a:ext cx="22574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ЛОГИКА\avatars-000199735832-s72gw8-t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35046"/>
            <a:ext cx="2820355" cy="282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5229200"/>
            <a:ext cx="1728192" cy="129614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5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188041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ЛОГИКА\l2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82" y="2132856"/>
            <a:ext cx="1883643" cy="24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ЛОГИКА\mult (9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44023"/>
            <a:ext cx="4120852" cy="26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6012160" y="5085184"/>
            <a:ext cx="2376264" cy="108012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8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ЛОГИКА\kreslo-i-stul-animatsionnaya-kartinka-00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88" y="620688"/>
            <a:ext cx="2841848" cy="28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ЛОГИКА\Kursi Gif (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88254"/>
            <a:ext cx="2841848" cy="299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ЛОГИКА\i (1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5021"/>
            <a:ext cx="2411338" cy="255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ЛОГИКА\2500f7c275dfaffe9d1a835d43d524cc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" y="3462535"/>
            <a:ext cx="5436932" cy="310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8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96392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ЛОГИКА\87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2667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ЛОГИКА\0_ede18_dd3ac326_GIFX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12181"/>
            <a:ext cx="5687386" cy="37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161084" y="5373216"/>
            <a:ext cx="1546820" cy="106195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764704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ЛОГИКА\love (175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21220"/>
            <a:ext cx="5400600" cy="38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164288" y="5013176"/>
            <a:ext cx="1872208" cy="129614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22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ЛОГИКА\morskaya-zvezda-animatsionnaya-kartinka-000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71912"/>
            <a:ext cx="20574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ЛОГИКА\0_740db_9ba6a169_XL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483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ЛОГИКА\4359428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27241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ЛОГИКА\20278041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10952"/>
            <a:ext cx="2939878" cy="25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7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User\Desktop\ЛОГИКА\Imagen-animada-Medusa-0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8680"/>
            <a:ext cx="1308150" cy="29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ЛОГИКА\Octopuses-6989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238125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ЛОГИКА\0_740cd_547bc542_XL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837">
            <a:off x="3779912" y="3994504"/>
            <a:ext cx="2971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467544" y="4869160"/>
            <a:ext cx="2376264" cy="1440160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92696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User\Desktop\ЛОГИКА\500x500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524328" y="5373216"/>
            <a:ext cx="1368152" cy="108012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8" name="Picture 6" descr="C:\Users\User\Desktop\ЛОГИКА\frosch0006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057650" cy="13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ЛОГИКА\frosch0006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95921"/>
            <a:ext cx="4057650" cy="132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\Desktop\ЛОГИКА\frosch0006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85" y="1556791"/>
            <a:ext cx="4057650" cy="1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ЛОГИКА\sonstige_baelle1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70534"/>
            <a:ext cx="175519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ЛОГИКА\anillas-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16" y="332656"/>
            <a:ext cx="2659360" cy="26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ЛОГИКА\auto_08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34777"/>
            <a:ext cx="21717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ЛОГИКА\hello_html_6951af87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6228"/>
            <a:ext cx="3058471" cy="22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2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ЛОГИКА\102625965_522392_thum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1074"/>
            <a:ext cx="3392099" cy="22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ЛОГИКА\sonstige_baelle1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941168"/>
            <a:ext cx="1238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ЛОГИКА\182740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93096"/>
            <a:ext cx="1038884" cy="20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ЛОГИКА\35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92846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Desktop\ЛОГИКА\шашки 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051716" cy="327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182" y="1412776"/>
            <a:ext cx="361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УМНИЦА!!!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1" name="Picture 7" descr="C:\Users\User\Desktop\ЛОГИКА\48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523" y="3251211"/>
            <a:ext cx="1408501" cy="187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User\Desktop\ЛОГИКА\0e2926e4e2416901b9361f543c10e052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696" y="306015"/>
            <a:ext cx="1320477" cy="132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1696049" y="6007968"/>
            <a:ext cx="5612255" cy="850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 Давыдова Е.А. МАДОУ № 583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668583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5445224"/>
            <a:ext cx="2304256" cy="93610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ser\Desktop\ЛОГИКА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0" y="2924944"/>
            <a:ext cx="20478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ЛОГИКА\583668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5179"/>
            <a:ext cx="4248472" cy="552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735" y="467961"/>
            <a:ext cx="5533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 !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804248" y="5661248"/>
            <a:ext cx="1800200" cy="86409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esktop\ЛОГИКА\tamtainimirax_tamsecret_xfilecomander_анимация_gif Кактусы цветы (1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143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ЛОГИКА\rad1g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73" y="620688"/>
            <a:ext cx="2754027" cy="183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ЛОГИКА\1484218954_2724_detskiy_velosiped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80" y="3178828"/>
            <a:ext cx="3167447" cy="237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ЛОГИКА\optical-11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3218760" cy="189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ЛОГИКА\car_running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2752"/>
            <a:ext cx="5023294" cy="29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ЛОГИКА\18414124_7a9ed796c620cae381751dd78ec045e1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2764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668583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5445224"/>
            <a:ext cx="2304256" cy="93610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9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ЛОГИКА\3_3DkAiRRKTHROMJ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7363529" cy="280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5900" y="1052736"/>
            <a:ext cx="5533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 ОТВЕТ !</a:t>
            </a:r>
            <a:endParaRPr lang="ru-RU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804248" y="5661248"/>
            <a:ext cx="1800200" cy="864096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15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ЛОГИКА\508252_html_m7e0d519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2241798" cy="22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ЛОГИКА\1009677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3295"/>
            <a:ext cx="1827364" cy="274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ЛОГИКА\vedro_detskoe_polese_tsvetok_3543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21803"/>
            <a:ext cx="1725519" cy="178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ЛОГИКА\227009601_d2e0e2ca837ddf93d4103c0b26d05453_800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3295"/>
            <a:ext cx="3030030" cy="195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7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836712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 ЕЩЁ  РАЗ!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6660232" y="5288008"/>
            <a:ext cx="2304256" cy="93610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User\Desktop\ЛОГИКА\1381828455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7" y="1990303"/>
            <a:ext cx="467677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ЛОГИКА\pi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11559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51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2017-04-04T16:36:57Z</dcterms:created>
  <dcterms:modified xsi:type="dcterms:W3CDTF">2017-04-05T12:49:01Z</dcterms:modified>
</cp:coreProperties>
</file>