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5" r:id="rId4"/>
    <p:sldId id="266" r:id="rId5"/>
    <p:sldId id="257" r:id="rId6"/>
    <p:sldId id="258" r:id="rId7"/>
    <p:sldId id="261" r:id="rId8"/>
    <p:sldId id="259" r:id="rId9"/>
    <p:sldId id="263" r:id="rId10"/>
    <p:sldId id="264" r:id="rId11"/>
    <p:sldId id="262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29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7" Type="http://schemas.openxmlformats.org/officeDocument/2006/relationships/image" Target="../media/image37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36.jpe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gif"/><Relationship Id="rId5" Type="http://schemas.openxmlformats.org/officeDocument/2006/relationships/slide" Target="slide19.xml"/><Relationship Id="rId4" Type="http://schemas.openxmlformats.org/officeDocument/2006/relationships/image" Target="../media/image4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slide" Target="slide4.xml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3" Type="http://schemas.openxmlformats.org/officeDocument/2006/relationships/image" Target="../media/image6.gif"/><Relationship Id="rId7" Type="http://schemas.openxmlformats.org/officeDocument/2006/relationships/image" Target="../media/image54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52.gif"/><Relationship Id="rId4" Type="http://schemas.openxmlformats.org/officeDocument/2006/relationships/image" Target="../media/image5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6.gif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21.jpeg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67544" y="548680"/>
            <a:ext cx="7992888" cy="19442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ПОНЯТНАЯ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ЗАНЯТНАЯ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ЛОГИКА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User\Desktop\ЛОГИКА\18060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2437061" cy="254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ЛОГИКА\13171875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76" y="72641"/>
            <a:ext cx="1107067" cy="95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ЛОГИКА\398883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585" y="4293096"/>
            <a:ext cx="2843824" cy="227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ЛОГИКА\sova-animatsionnaya-kartinka-009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409" y="2243560"/>
            <a:ext cx="25908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User\Desktop\ЛОГИКА\b1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77217"/>
            <a:ext cx="8001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9852" y="1860192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лишнее?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24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5900" y="1052736"/>
            <a:ext cx="5533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804248" y="5661248"/>
            <a:ext cx="1800200" cy="86409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ЛОГИКА\i36164w600h400xyz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93671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52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Desktop\ЛОГИКА\850832198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55431"/>
            <a:ext cx="2448272" cy="26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ЛОГИКА\cartoon-lamp-6.gif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726" y="3506029"/>
            <a:ext cx="2170931" cy="279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ЛОГИКА\animaciya_228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87" y="188640"/>
            <a:ext cx="3108734" cy="358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ЛОГИКА\l22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638" y="4319005"/>
            <a:ext cx="2519432" cy="197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30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261" y="1020982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ЛОГИКА\000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444" y="2275997"/>
            <a:ext cx="2257425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ЛОГИКА\avatars-000199735832-s72gw8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35046"/>
            <a:ext cx="2820355" cy="282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251520" y="5229200"/>
            <a:ext cx="1728192" cy="1296144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5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188041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ЛОГИКА\l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82" y="2132856"/>
            <a:ext cx="1883643" cy="243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ЛОГИКА\mult (9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044023"/>
            <a:ext cx="4120852" cy="26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6012160" y="5085184"/>
            <a:ext cx="2376264" cy="108012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8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ЛОГИКА\kreslo-i-stul-animatsionnaya-kartinka-001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288" y="620688"/>
            <a:ext cx="2841848" cy="284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ЛОГИКА\Kursi Gif (8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88254"/>
            <a:ext cx="2841848" cy="299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ЛОГИКА\i (1)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65021"/>
            <a:ext cx="2411338" cy="255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ЛОГИКА\2500f7c275dfaffe9d1a835d43d524cc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2" y="3462535"/>
            <a:ext cx="5436932" cy="310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85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7944" y="963929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ЛОГИКА\871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26670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ЛОГИКА\0_ede18_dd3ac326_GIFX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12181"/>
            <a:ext cx="5687386" cy="379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2161084" y="5373216"/>
            <a:ext cx="1546820" cy="1061954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0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764704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ЛОГИКА\love (175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21220"/>
            <a:ext cx="5400600" cy="38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7164288" y="5013176"/>
            <a:ext cx="1872208" cy="1296144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2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ЛОГИКА\morskaya-zvezda-animatsionnaya-kartinka-000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71912"/>
            <a:ext cx="2057400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ЛОГИКА\0_740db_9ba6a169_XL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4832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ЛОГИКА\4359428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429000"/>
            <a:ext cx="272415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ЛОГИКА\20278041.gif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10952"/>
            <a:ext cx="2939878" cy="250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74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76470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 descr="C:\Users\User\Desktop\ЛОГИКА\Imagen-animada-Medusa-0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8680"/>
            <a:ext cx="1308150" cy="29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ЛОГИКА\Octopuses-698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238125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ЛОГИКА\0_740cd_547bc542_XL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3837">
            <a:off x="3779912" y="3994504"/>
            <a:ext cx="2971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467544" y="4869160"/>
            <a:ext cx="2376264" cy="1440160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97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692696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User\Desktop\ЛОГИКА\500x500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7524328" y="5373216"/>
            <a:ext cx="1368152" cy="108012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8" name="Picture 6" descr="C:\Users\User\Desktop\ЛОГИКА\frosch0006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057650" cy="13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User\Desktop\ЛОГИКА\frosch0006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95921"/>
            <a:ext cx="4057650" cy="132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User\Desktop\ЛОГИКА\frosch0006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85" y="1556791"/>
            <a:ext cx="4057650" cy="120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ЛОГИКА\sonstige_baelle1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70534"/>
            <a:ext cx="1755195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ЛОГИКА\anillas-0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416" y="332656"/>
            <a:ext cx="2659360" cy="265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ЛОГИКА\auto_08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34777"/>
            <a:ext cx="217170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ЛОГИКА\hello_html_6951af87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16228"/>
            <a:ext cx="3058471" cy="229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23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ЛОГИКА\102625965_522392_thumb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1074"/>
            <a:ext cx="3392099" cy="227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ЛОГИКА\sonstige_baelle1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941168"/>
            <a:ext cx="12382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ser\Desktop\ЛОГИКА\182740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93096"/>
            <a:ext cx="1038884" cy="205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User\Desktop\ЛОГИКА\35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92846"/>
            <a:ext cx="2667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User\Desktop\ЛОГИКА\шашки 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3051716" cy="327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182" y="1412776"/>
            <a:ext cx="3614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УМНИЦА!!!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71" name="Picture 7" descr="C:\Users\User\Desktop\ЛОГИКА\485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523" y="3251211"/>
            <a:ext cx="1408501" cy="187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User\Desktop\ЛОГИКА\0e2926e4e2416901b9361f543c10e052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696" y="306015"/>
            <a:ext cx="1320477" cy="132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696049" y="6007968"/>
            <a:ext cx="5612255" cy="8500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Давыдова Е.А. МАДОУ № 583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668583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РАЗ!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251520" y="5445224"/>
            <a:ext cx="2304256" cy="936104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ser\Desktop\ЛОГИКА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10" y="2924944"/>
            <a:ext cx="20478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ЛОГИКА\583668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05179"/>
            <a:ext cx="4248472" cy="552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2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6735" y="467961"/>
            <a:ext cx="5533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804248" y="5661248"/>
            <a:ext cx="1800200" cy="86409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User\Desktop\ЛОГИКА\tamtainimirax_tamsecret_xfilecomander_анимация_gif Кактусы цветы (12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71437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0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ЛОГИКА\rad1g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73" y="620688"/>
            <a:ext cx="2754027" cy="183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ЛОГИКА\1484218954_2724_detskiy_velosiped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80" y="3178828"/>
            <a:ext cx="3167447" cy="237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ЛОГИКА\optical-11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3218760" cy="189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ЛОГИКА\car_running.gif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2752"/>
            <a:ext cx="5023294" cy="295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73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ЛОГИКА\18414124_7a9ed796c620cae381751dd78ec045e1_8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48680"/>
            <a:ext cx="227647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668583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РАЗ!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251520" y="5445224"/>
            <a:ext cx="2304256" cy="936104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93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ЛОГИКА\3_3DkAiRRKTHROMJ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7363529" cy="280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5900" y="1052736"/>
            <a:ext cx="5533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804248" y="5661248"/>
            <a:ext cx="1800200" cy="86409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15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ЛОГИКА\508252_html_m7e0d519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92896"/>
            <a:ext cx="2241798" cy="224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ЛОГИКА\1009677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33295"/>
            <a:ext cx="1827364" cy="274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ЛОГИКА\vedro_detskoe_polese_tsvetok_35431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721803"/>
            <a:ext cx="1725519" cy="178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ЛОГИКА\227009601_d2e0e2ca837ddf93d4103c0b26d05453_800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3295"/>
            <a:ext cx="3030030" cy="1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7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83671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РАЗ!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6660232" y="5288008"/>
            <a:ext cx="2304256" cy="936104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ЛОГИКА\13818284551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7" y="1990303"/>
            <a:ext cx="4676775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ЛОГИКА\pi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11559"/>
            <a:ext cx="2304256" cy="307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06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51</Words>
  <Application>Microsoft Office PowerPoint</Application>
  <PresentationFormat>Экран (4:3)</PresentationFormat>
  <Paragraphs>16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2017-04-04T16:36:57Z</dcterms:created>
  <dcterms:modified xsi:type="dcterms:W3CDTF">2017-04-05T12:49:01Z</dcterms:modified>
</cp:coreProperties>
</file>