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7" r:id="rId4"/>
    <p:sldId id="256" r:id="rId5"/>
    <p:sldId id="262" r:id="rId6"/>
    <p:sldId id="263" r:id="rId7"/>
    <p:sldId id="261" r:id="rId8"/>
    <p:sldId id="259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gif"/><Relationship Id="rId7" Type="http://schemas.openxmlformats.org/officeDocument/2006/relationships/image" Target="../media/image25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13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35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45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gif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8.gif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без анимации\5390_html_9c0c2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868" y="0"/>
            <a:ext cx="9356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749738" y="282352"/>
            <a:ext cx="5982502" cy="134644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Однажды, в зимнем лесу…..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C:\Users\User\Desktop\без анимации\560324220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30" y="4221088"/>
            <a:ext cx="263691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2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037" y="880345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 ОТВЕТ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C:\Users\User\Desktop\анимация гномы\alvas3.m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635"/>
            <a:ext cx="333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261508" y="5373216"/>
            <a:ext cx="2304256" cy="1152128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User\Desktop\для сказки\berloga-medvedya-kartinki-dlya-detey-47783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55823"/>
            <a:ext cx="4421743" cy="476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03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19685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 ЖИВЁТ  БЕЛОЧКА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12292" name="Picture 4" descr="C:\Users\User\Desktop\для сказки\16016278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9" y="2780928"/>
            <a:ext cx="3435102" cy="36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для сказки\cxNqy9ohZz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55373"/>
            <a:ext cx="270444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ser\Desktop\для сказки\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1989"/>
            <a:ext cx="2122920" cy="229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User\Desktop\для сказки\смайл уборка.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17958"/>
            <a:ext cx="2450454" cy="193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для сказки\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9685"/>
            <a:ext cx="2028004" cy="206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7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2973" y="1500535"/>
            <a:ext cx="2563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ЕЩЁ  РАЗ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539552" y="4941168"/>
            <a:ext cx="1872208" cy="1224136"/>
          </a:xfrm>
          <a:prstGeom prst="actionButtonBackPrevio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C:\Users\User\Desktop\для сказки\1795800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39" y="4205262"/>
            <a:ext cx="33337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для сказки\myach-net-chelovek-zabava-rozhdestvo-kruglyj-prazdnovanie-simvol-yarkij-cvet-dizajn-oformleni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2387"/>
            <a:ext cx="4121669" cy="39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8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для сказки\1206051631b98bcad0d172ed336b7914b97d74d4a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80673"/>
            <a:ext cx="4747026" cy="3164684"/>
          </a:xfrm>
          <a:prstGeom prst="rect">
            <a:avLst/>
          </a:prstGeom>
          <a:noFill/>
          <a:ln w="76200">
            <a:solidFill>
              <a:srgbClr val="C0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381" y="1371861"/>
            <a:ext cx="4510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 ОТВЕТ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467544" y="4941168"/>
            <a:ext cx="1800200" cy="1073696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User\Desktop\для сказки\solnt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4" y="332656"/>
            <a:ext cx="3164582" cy="31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8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175142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КАКОЙ  СКАЗКЕ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НЕТ  СЕРОГО  ВОЛКА</a:t>
            </a:r>
            <a:r>
              <a:rPr lang="ru-RU" b="1" dirty="0" smtClean="0">
                <a:solidFill>
                  <a:srgbClr val="C00000"/>
                </a:solidFill>
              </a:rPr>
              <a:t>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ser\Desktop\для сказки\d83826b5687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049"/>
            <a:ext cx="20574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для сказки\2031697-29bcd96af0b733b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054" y="1006139"/>
            <a:ext cx="1595873" cy="22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для сказки\image001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24" y="3571628"/>
            <a:ext cx="4176464" cy="2953716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для сказки\Three-Little-Pigs-7691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36" y="1197908"/>
            <a:ext cx="3610640" cy="208707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для сказки\ima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61" y="3429000"/>
            <a:ext cx="2722211" cy="3239431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3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3603" y="980728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 ЕЩЁ  РАЗ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для сказки\e69ec110f1e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2509838"/>
            <a:ext cx="2777653" cy="306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для сказки\other (750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051" y="116632"/>
            <a:ext cx="623102" cy="155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для сказки\other (1493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2276872"/>
            <a:ext cx="6953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99592" y="4911289"/>
            <a:ext cx="1656184" cy="1008112"/>
          </a:xfrm>
          <a:prstGeom prst="actionButtonBackPrevio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84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1028" y="162880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    ОТВЕТ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для сказки\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1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для сказки\0_c7b27_b2604e81_M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88" y="404664"/>
            <a:ext cx="1036079" cy="107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для сказки\8796e68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369" y="2214074"/>
            <a:ext cx="5112567" cy="407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467544" y="4725144"/>
            <a:ext cx="2232248" cy="1656184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4868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 ДЕРЕВО ЗИМОЙ  ВСЕГДА  ЗЕЛЁНОЕ?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для сказки\yiog5r6oT.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166550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для сказки\Apple-Trees-83673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81761"/>
            <a:ext cx="3232582" cy="28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для сказки\2362317-illustration-of-pears-in-tree-on-white-background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085" y="1052736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для сказки\img_5702b2ee7babd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33" y="3502427"/>
            <a:ext cx="1971996" cy="24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0216" y="3643389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лочка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475" y="6066281"/>
            <a:ext cx="1049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Вишн</a:t>
            </a:r>
            <a:r>
              <a:rPr lang="ru-RU" dirty="0" smtClean="0"/>
              <a:t>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47801" y="3645024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Груша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6164" y="6266336"/>
            <a:ext cx="1388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Яблонька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0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для сказки\Thanksgiving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60848"/>
            <a:ext cx="4762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40466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 ЕЩЁ  РАЗ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User\Desktop\для сказки\ліст Gif (19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1609"/>
            <a:ext cx="869082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для сказки\1554841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84090"/>
            <a:ext cx="374891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55576" y="5013176"/>
            <a:ext cx="2088232" cy="1440160"/>
          </a:xfrm>
          <a:prstGeom prst="actionButtonBackPrevio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8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05273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 ОТВЕТ 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esktop\для сказки\3696717-4870115e57204f6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08811"/>
            <a:ext cx="11906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для сказки\67534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0" y="497678"/>
            <a:ext cx="1773116" cy="169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для сказки\110046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04999"/>
            <a:ext cx="4968552" cy="43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251520" y="5085184"/>
            <a:ext cx="1656184" cy="1296144"/>
          </a:xfrm>
          <a:prstGeom prst="actionButtonForwardNex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58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41" y="276218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лесу жил-был зайчишка. На зайчишке была надета беленькая шубка. Для маскировки и безопасности!  Чтобы его было не видно на белом снегу.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анимация гномы\50901145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67" y="1628800"/>
            <a:ext cx="6804756" cy="507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6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для сказки\95348798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8" y="188640"/>
            <a:ext cx="2132434" cy="213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для сказки\winter (10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2656"/>
            <a:ext cx="2988783" cy="224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для сказки\48225a4918d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8" y="3645024"/>
            <a:ext cx="8585175" cy="22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5497" y="6156012"/>
            <a:ext cx="470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Составитель Давыдова Е.А. МАДОУ № 583</a:t>
            </a:r>
            <a:endParaRPr lang="ru-RU" dirty="0"/>
          </a:p>
        </p:txBody>
      </p:sp>
      <p:pic>
        <p:nvPicPr>
          <p:cNvPr id="7173" name="Picture 5" descr="C:\Users\User\Desktop\для сказки\anime-nadpisi-20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50" y="2132856"/>
            <a:ext cx="42862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13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68" y="527891"/>
            <a:ext cx="40898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 ему было зимой. Для того, чтобы согреться зайка быстро бегал и высоко прыгал! И однажды, играя в лесу, зайчик повстречал птичку! Очень красивую и вежливую!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поздоровалась с зайчишкой и спросила:  «Как тебя зовут?»  Зайка ответил: «Я зайка – попрыгайка! А тебя как зовут?» Птичка ответила: «А я птичка – синичка!»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User\Desktop\анимация гномы\Zajchik_i_ptichkaAnimacijagif_dogruzi.r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32" y="547930"/>
            <a:ext cx="4321042" cy="576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2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анимация гномы\1713292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3" y="1916831"/>
            <a:ext cx="7056784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88640"/>
            <a:ext cx="8856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Вдруг они услышали как захрустел и заскрипел снег. Это по лесу очень осторожно шёл, оглядываясь по сторонам , волк. Испугалась синичка, забегала туда-сюда, заволновался заяц, запрыгал на передних лапах! Беда! Убегать надо! Спасаться!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81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анимация гномы\winter (30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1" y="260648"/>
            <a:ext cx="2344266" cy="223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7" y="332656"/>
            <a:ext cx="6880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лесу гулял снеговик. Увидел он, что зайка и синичка испугались волка , и замахал руками-ветками и закричал: «Волк! Не обижай малышей!» Прилетели птички и замахали крылышками!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C:\Users\User\Desktop\анимация гномы\0b2095a924ab45b1a7cb82369bb5410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56094"/>
            <a:ext cx="5788401" cy="501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8565" y="2493282"/>
            <a:ext cx="2915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Прибежали смелые оленёнок  и серый мышонок! Из-под снега выпрыгнули маленькие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норочки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побежали на помощь!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 descr="C:\Users\User\Desktop\анимация гномы\gif-Favim.com-410701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0" y="4600368"/>
            <a:ext cx="3094187" cy="2068992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67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6833"/>
            <a:ext cx="8568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волк спокойно посидел на снегу, встал и отряхнулся от снега. Он снова стал серым волком, потому-что стряхнул весь снег. Это был волк совсем из другого леса и из другой сказки! Он не собирался никого обижать! Он кивнул всем зверятам и даже улыбнулся! «Не бойтесь! Я добрый! И я тоже хочу дружить!»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C:\Users\User\Desktop\анимация гномы\gif-wolf-Favim.com-262154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05" y="2102412"/>
            <a:ext cx="6072285" cy="4323467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анимация гномы\399834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102412"/>
            <a:ext cx="1440160" cy="429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esktop\анимация гномы\399834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96" y="2102411"/>
            <a:ext cx="1644468" cy="432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3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анимация гномы\1259769589_518766603_914560 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951312" cy="51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116632"/>
            <a:ext cx="48965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такой случай произошёл однажды в зимнем лесу… Встреча зверят закончилась очень хорошо! Они стали все вместе дружить! Играть в зимнем лесу и никто никого не обижал!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C:\Users\User\Desktop\анимация гномы\0_113ab0_49127985_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31881"/>
            <a:ext cx="4202832" cy="103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анимация гномы\1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73238"/>
            <a:ext cx="4680520" cy="48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для сказки\winter (445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47" y="4725144"/>
            <a:ext cx="1608458" cy="202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11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анимация гномы\1432842596_ava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70702"/>
            <a:ext cx="2286000" cy="3048000"/>
          </a:xfrm>
          <a:prstGeom prst="rect">
            <a:avLst/>
          </a:prstGeom>
          <a:noFill/>
          <a:ln w="76200">
            <a:solidFill>
              <a:srgbClr val="0070C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52020" y="305094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зимует в берлоге?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User\Desktop\анимация гномы\16859179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5094"/>
            <a:ext cx="282892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анимация гномы\816794442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05" y="3441720"/>
            <a:ext cx="3989015" cy="32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анимация гномы\23980-Groundhog-Peeking-Out-Of-Hole-And-Seeing-Shadow-Animation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7" y="799823"/>
            <a:ext cx="3429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58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6177" y="1844824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 ЕЩЁ!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previousslide" highlightClick="1"/>
          </p:cNvPr>
          <p:cNvSpPr/>
          <p:nvPr/>
        </p:nvSpPr>
        <p:spPr>
          <a:xfrm>
            <a:off x="6386397" y="4725888"/>
            <a:ext cx="1604283" cy="1367408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5" name="Picture 5" descr="C:\Users\User\Desktop\без анимации\с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1464"/>
            <a:ext cx="3744069" cy="509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6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347</Words>
  <Application>Microsoft Office PowerPoint</Application>
  <PresentationFormat>Экран (4:3)</PresentationFormat>
  <Paragraphs>28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38</cp:revision>
  <dcterms:created xsi:type="dcterms:W3CDTF">2017-03-31T19:18:42Z</dcterms:created>
  <dcterms:modified xsi:type="dcterms:W3CDTF">2017-04-02T12:40:44Z</dcterms:modified>
</cp:coreProperties>
</file>