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57" r:id="rId4"/>
    <p:sldId id="256" r:id="rId5"/>
    <p:sldId id="262" r:id="rId6"/>
    <p:sldId id="263" r:id="rId7"/>
    <p:sldId id="261" r:id="rId8"/>
    <p:sldId id="259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2.gif"/><Relationship Id="rId7" Type="http://schemas.openxmlformats.org/officeDocument/2006/relationships/image" Target="../media/image25.gif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slide" Target="slide13.xml"/><Relationship Id="rId4" Type="http://schemas.openxmlformats.org/officeDocument/2006/relationships/image" Target="../media/image2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7" Type="http://schemas.openxmlformats.org/officeDocument/2006/relationships/image" Target="../media/image35.jpe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gif"/><Relationship Id="rId5" Type="http://schemas.openxmlformats.org/officeDocument/2006/relationships/image" Target="../media/image33.gif"/><Relationship Id="rId4" Type="http://schemas.openxmlformats.org/officeDocument/2006/relationships/slide" Target="slide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7" Type="http://schemas.openxmlformats.org/officeDocument/2006/relationships/image" Target="../media/image45.jpeg"/><Relationship Id="rId2" Type="http://schemas.openxmlformats.org/officeDocument/2006/relationships/slide" Target="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gif"/><Relationship Id="rId4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gif"/><Relationship Id="rId4" Type="http://schemas.openxmlformats.org/officeDocument/2006/relationships/image" Target="../media/image54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7" Type="http://schemas.openxmlformats.org/officeDocument/2006/relationships/image" Target="../media/image18.gif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gif"/><Relationship Id="rId5" Type="http://schemas.openxmlformats.org/officeDocument/2006/relationships/image" Target="../media/image16.gif"/><Relationship Id="rId4" Type="http://schemas.openxmlformats.org/officeDocument/2006/relationships/slide" Target="slide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без анимации\5390_html_9c0c2f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868" y="0"/>
            <a:ext cx="93568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749738" y="282352"/>
            <a:ext cx="5982502" cy="134644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Однажды, в зимнем лесу…..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2" name="Picture 6" descr="C:\Users\User\Desktop\без анимации\560324220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630" y="4221088"/>
            <a:ext cx="2636912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72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037" y="880345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0" name="Picture 4" descr="C:\Users\User\Desktop\анимация гномы\alvas3.m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5635"/>
            <a:ext cx="333375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261508" y="5373216"/>
            <a:ext cx="2304256" cy="1152128"/>
          </a:xfrm>
          <a:prstGeom prst="actionButtonForwardNex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User\Desktop\для сказки\berloga-medvedya-kartinki-dlya-detey-47783-l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755823"/>
            <a:ext cx="4421743" cy="4769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5039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19685"/>
            <a:ext cx="475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 ЖИВЁТ  БЕЛОЧКА</a:t>
            </a:r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12292" name="Picture 4" descr="C:\Users\User\Desktop\для сказки\16016278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669" y="2780928"/>
            <a:ext cx="3435102" cy="360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User\Desktop\для сказки\cxNqy9ohZz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655373"/>
            <a:ext cx="2704446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C:\Users\User\Desktop\для сказки\1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1989"/>
            <a:ext cx="2122920" cy="2290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7" descr="C:\Users\User\Desktop\для сказки\смайл уборка.gif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317958"/>
            <a:ext cx="2450454" cy="1932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для сказки\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19685"/>
            <a:ext cx="2028004" cy="206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73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2973" y="1500535"/>
            <a:ext cx="25630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ЕЩЁ  РАЗ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Управляющая кнопка: назад 2">
            <a:hlinkClick r:id="" action="ppaction://hlinkshowjump?jump=previousslide" highlightClick="1"/>
          </p:cNvPr>
          <p:cNvSpPr/>
          <p:nvPr/>
        </p:nvSpPr>
        <p:spPr>
          <a:xfrm>
            <a:off x="539552" y="4941168"/>
            <a:ext cx="1872208" cy="1224136"/>
          </a:xfrm>
          <a:prstGeom prst="actionButtonBackPrevio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4" name="Picture 2" descr="C:\Users\User\Desktop\для сказки\1795800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639" y="4205262"/>
            <a:ext cx="3333750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esktop\для сказки\myach-net-chelovek-zabava-rozhdestvo-kruglyj-prazdnovanie-simvol-yarkij-cvet-dizajn-oformleni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2387"/>
            <a:ext cx="4121669" cy="3991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68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для сказки\1206051631b98bcad0d172ed336b7914b97d74d4a6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480673"/>
            <a:ext cx="4747026" cy="3164684"/>
          </a:xfrm>
          <a:prstGeom prst="rect">
            <a:avLst/>
          </a:prstGeom>
          <a:noFill/>
          <a:ln w="76200">
            <a:solidFill>
              <a:srgbClr val="C00000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14381" y="1371861"/>
            <a:ext cx="4510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467544" y="4941168"/>
            <a:ext cx="1800200" cy="1073696"/>
          </a:xfrm>
          <a:prstGeom prst="actionButtonForwardNex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Users\User\Desktop\для сказки\solnts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654" y="332656"/>
            <a:ext cx="3164582" cy="3164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9984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5856" y="175142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КАКОЙ  СКАЗКЕ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НЕТ  СЕРОГО  ВОЛКА</a:t>
            </a:r>
            <a:r>
              <a:rPr lang="ru-RU" b="1" dirty="0" smtClean="0">
                <a:solidFill>
                  <a:srgbClr val="C00000"/>
                </a:solidFill>
              </a:rPr>
              <a:t>?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User\Desktop\для сказки\d83826b5687d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2049"/>
            <a:ext cx="20574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для сказки\2031697-29bcd96af0b733b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9054" y="1006139"/>
            <a:ext cx="1595873" cy="226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для сказки\image001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424" y="3571628"/>
            <a:ext cx="4176464" cy="2953716"/>
          </a:xfrm>
          <a:prstGeom prst="rect">
            <a:avLst/>
          </a:prstGeom>
          <a:noFill/>
          <a:ln w="38100">
            <a:solidFill>
              <a:srgbClr val="C00000"/>
            </a:solidFill>
            <a:prstDash val="sys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для сказки\Three-Little-Pigs-76912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536" y="1197908"/>
            <a:ext cx="3610640" cy="2087075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для сказки\imag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61" y="3429000"/>
            <a:ext cx="2722211" cy="3239431"/>
          </a:xfrm>
          <a:prstGeom prst="rect">
            <a:avLst/>
          </a:prstGeom>
          <a:noFill/>
          <a:ln w="38100">
            <a:solidFill>
              <a:srgbClr val="C00000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83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3603" y="980728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  ЕЩЁ  РАЗ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User\Desktop\для сказки\e69ec110f1e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8563" y="2509838"/>
            <a:ext cx="2777653" cy="3063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для сказки\other (750)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051" y="116632"/>
            <a:ext cx="623102" cy="1557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для сказки\other (1493)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00" y="2276872"/>
            <a:ext cx="69532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899592" y="4911289"/>
            <a:ext cx="1656184" cy="1008112"/>
          </a:xfrm>
          <a:prstGeom prst="actionButtonBackPrevio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84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81028" y="1628800"/>
            <a:ext cx="54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   ОТВЕТ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User\Desktop\для сказки\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010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для сказки\0_c7b27_b2604e81_M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3288" y="404664"/>
            <a:ext cx="1036079" cy="107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для сказки\8796e685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369" y="2214074"/>
            <a:ext cx="5112567" cy="4074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467544" y="4725144"/>
            <a:ext cx="2232248" cy="1656184"/>
          </a:xfrm>
          <a:prstGeom prst="actionButtonForwardNex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4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548680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КАКОЕ  ДЕРЕВО ЗИМОЙ  ВСЕГДА  ЗЕЛЁНОЕ?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User\Desktop\для сказки\yiog5r6oT.gif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1665505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для сказки\Apple-Trees-83673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381761"/>
            <a:ext cx="3232582" cy="288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для сказки\2362317-illustration-of-pears-in-tree-on-white-background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085" y="1052736"/>
            <a:ext cx="259228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esktop\для сказки\img_5702b2ee7babd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033" y="3502427"/>
            <a:ext cx="1971996" cy="243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80216" y="3643389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Ё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лочка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50475" y="6066281"/>
            <a:ext cx="1049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Вишн</a:t>
            </a:r>
            <a:r>
              <a:rPr lang="ru-RU" dirty="0" smtClean="0"/>
              <a:t>я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147801" y="3645024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Груша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46164" y="6266336"/>
            <a:ext cx="1388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Яблонька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00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для сказки\Thanksgiving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060848"/>
            <a:ext cx="47625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404664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  ЕЩЁ  РАЗ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 descr="C:\Users\User\Desktop\для сказки\ліст Gif (19)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51609"/>
            <a:ext cx="869082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для сказки\1554841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84090"/>
            <a:ext cx="3748917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правляющая кнопка: назад 2">
            <a:hlinkClick r:id="" action="ppaction://hlinkshowjump?jump=previousslide" highlightClick="1"/>
          </p:cNvPr>
          <p:cNvSpPr/>
          <p:nvPr/>
        </p:nvSpPr>
        <p:spPr>
          <a:xfrm>
            <a:off x="755576" y="5013176"/>
            <a:ext cx="2088232" cy="1440160"/>
          </a:xfrm>
          <a:prstGeom prst="actionButtonBackPreviou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18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1052736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 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User\Desktop\для сказки\3696717-4870115e57204f67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08811"/>
            <a:ext cx="1190625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для сказки\675345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620" y="497678"/>
            <a:ext cx="1773116" cy="169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esktop\для сказки\110046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904999"/>
            <a:ext cx="4968552" cy="43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251520" y="5085184"/>
            <a:ext cx="1656184" cy="1296144"/>
          </a:xfrm>
          <a:prstGeom prst="actionButtonForwardNex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58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5641" y="276218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одном лесу жил-был зайчишка. На зайчишке была надета беленькая шубка. Для маскировки и безопасности!  Чтобы его было не видно на белом снегу.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Desktop\анимация гномы\50901145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267" y="1628800"/>
            <a:ext cx="6804756" cy="507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06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для сказки\95348798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8" y="188640"/>
            <a:ext cx="2132434" cy="2132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для сказки\winter (101)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32656"/>
            <a:ext cx="2988783" cy="224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\Desktop\для сказки\48225a4918d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8" y="3645024"/>
            <a:ext cx="8585175" cy="224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85497" y="6156012"/>
            <a:ext cx="4700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Составитель Давыдова Е.А. МАДОУ № 583</a:t>
            </a:r>
            <a:endParaRPr lang="ru-RU" dirty="0"/>
          </a:p>
        </p:txBody>
      </p:sp>
      <p:pic>
        <p:nvPicPr>
          <p:cNvPr id="7173" name="Picture 5" descr="C:\Users\User\Desktop\для сказки\anime-nadpisi-2023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750" y="2132856"/>
            <a:ext cx="4286250" cy="158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13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68" y="527891"/>
            <a:ext cx="408988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Холодно ему было зимой. Для того, чтобы согреться зайка быстро бегал и высоко прыгал! И однажды, играя в лесу, зайчик повстречал птичку! Очень красивую и вежливую!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 поздоровалась с зайчишкой и спросила:  «Как тебя зовут?»  Зайка ответил: «Я зайка – попрыгайка! А тебя как зовут?» Птичка ответила: «А я птичка – синичка!»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User\Desktop\анимация гномы\Zajchik_i_ptichkaAnimacijagif_dogruzi.ru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432" y="547930"/>
            <a:ext cx="4321042" cy="5761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692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анимация гномы\1713292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03" y="1916831"/>
            <a:ext cx="7056784" cy="4644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188640"/>
            <a:ext cx="8856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Вдруг они услышали как захрустел и заскрипел снег. Это по лесу очень осторожно шёл, оглядываясь по сторонам , волк. Испугалась синичка, забегала туда-сюда, заволновался заяц, запрыгал на передних лапах! Беда! Убегать надо! Спасаться!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81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анимация гномы\winter (30)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61" y="260648"/>
            <a:ext cx="2344266" cy="2232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95737" y="332656"/>
            <a:ext cx="68807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лесу гулял снеговик. Увидел он, что зайка и синичка испугались волка , и замахал руками-ветками и закричал: «Волк! Не обижай малышей!» Прилетели птички и замахали крылышками!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2" name="Picture 4" descr="C:\Users\User\Desktop\анимация гномы\0b2095a924ab45b1a7cb82369bb5410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656094"/>
            <a:ext cx="5788401" cy="5013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8565" y="2493282"/>
            <a:ext cx="29158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Прибежали смелые оленёнок  и серый мышонок! Из-под снега выпрыгнули маленькие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норочки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побежали на помощь!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3" name="Picture 5" descr="C:\Users\User\Desktop\анимация гномы\gif-Favim.com-4107018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80" y="4600368"/>
            <a:ext cx="3094187" cy="2068992"/>
          </a:xfrm>
          <a:prstGeom prst="rect">
            <a:avLst/>
          </a:prstGeom>
          <a:noFill/>
          <a:ln w="571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67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86833"/>
            <a:ext cx="85689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волк спокойно посидел на снегу, встал и отряхнулся от снега. Он снова стал серым волком, потому-что стряхнул весь снег. Это был волк совсем из другого леса и из другой сказки! Он не собирался никого обижать! Он кивнул всем зверятам и даже улыбнулся! «Не бойтесь! Я добрый! И я тоже хочу дружить!»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6" name="Picture 4" descr="C:\Users\User\Desktop\анимация гномы\gif-wolf-Favim.com-262154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005" y="2102412"/>
            <a:ext cx="6072285" cy="4323467"/>
          </a:xfrm>
          <a:prstGeom prst="rect">
            <a:avLst/>
          </a:prstGeom>
          <a:noFill/>
          <a:ln w="38100">
            <a:solidFill>
              <a:srgbClr val="C00000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User\Desktop\анимация гномы\399834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102412"/>
            <a:ext cx="1440160" cy="4297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Users\User\Desktop\анимация гномы\399834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796" y="2102411"/>
            <a:ext cx="1644468" cy="432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30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User\Desktop\анимация гномы\1259769589_518766603_914560 (1)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28800"/>
            <a:ext cx="3951312" cy="51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496" y="116632"/>
            <a:ext cx="489654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такой случай произошёл однажды в зимнем лесу… Встреча зверят закончилась очень хорошо! Они стали все вместе дружить! Играть в зимнем лесу и никто никого не обижал!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 descr="C:\Users\User\Desktop\анимация гномы\0_113ab0_49127985_orig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531881"/>
            <a:ext cx="4202832" cy="103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User\Desktop\анимация гномы\1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873238"/>
            <a:ext cx="4680520" cy="485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для сказки\winter (445)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947" y="4725144"/>
            <a:ext cx="1608458" cy="2028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11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анимация гномы\1432842596_ava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570702"/>
            <a:ext cx="2286000" cy="3048000"/>
          </a:xfrm>
          <a:prstGeom prst="rect">
            <a:avLst/>
          </a:prstGeom>
          <a:noFill/>
          <a:ln w="76200">
            <a:solidFill>
              <a:srgbClr val="0070C0"/>
            </a:solidFill>
            <a:prstDash val="sys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52020" y="305094"/>
            <a:ext cx="3816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зимует в берлоге?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 descr="C:\Users\User\Desktop\анимация гномы\16859179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5094"/>
            <a:ext cx="2828925" cy="273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анимация гномы\81679444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05" y="3441720"/>
            <a:ext cx="3989015" cy="325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User\Desktop\анимация гномы\23980-Groundhog-Peeking-Out-Of-Hole-And-Seeing-Shadow-Animation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77" y="799823"/>
            <a:ext cx="3429000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58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06177" y="1844824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  ЕЩЁ!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Управляющая кнопка: далее 3">
            <a:hlinkClick r:id="" action="ppaction://hlinkshowjump?jump=previousslide" highlightClick="1"/>
          </p:cNvPr>
          <p:cNvSpPr/>
          <p:nvPr/>
        </p:nvSpPr>
        <p:spPr>
          <a:xfrm>
            <a:off x="6386397" y="4725888"/>
            <a:ext cx="1604283" cy="1367408"/>
          </a:xfrm>
          <a:prstGeom prst="actionButtonForwardNex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5" name="Picture 5" descr="C:\Users\User\Desktop\без анимации\сов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1464"/>
            <a:ext cx="3744069" cy="5098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967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347</Words>
  <Application>Microsoft Office PowerPoint</Application>
  <PresentationFormat>Экран (4:3)</PresentationFormat>
  <Paragraphs>28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38</cp:revision>
  <dcterms:created xsi:type="dcterms:W3CDTF">2017-03-31T19:18:42Z</dcterms:created>
  <dcterms:modified xsi:type="dcterms:W3CDTF">2017-04-02T12:40:44Z</dcterms:modified>
</cp:coreProperties>
</file>