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62" r:id="rId3"/>
    <p:sldId id="268" r:id="rId4"/>
    <p:sldId id="261" r:id="rId5"/>
    <p:sldId id="257" r:id="rId6"/>
    <p:sldId id="269" r:id="rId7"/>
    <p:sldId id="270" r:id="rId8"/>
    <p:sldId id="258" r:id="rId9"/>
    <p:sldId id="265" r:id="rId10"/>
    <p:sldId id="266" r:id="rId11"/>
    <p:sldId id="263" r:id="rId12"/>
    <p:sldId id="272" r:id="rId13"/>
    <p:sldId id="271" r:id="rId14"/>
    <p:sldId id="274" r:id="rId15"/>
    <p:sldId id="278" r:id="rId16"/>
    <p:sldId id="276" r:id="rId17"/>
    <p:sldId id="277" r:id="rId18"/>
    <p:sldId id="275" r:id="rId19"/>
    <p:sldId id="279" r:id="rId20"/>
    <p:sldId id="280" r:id="rId21"/>
    <p:sldId id="281" r:id="rId22"/>
    <p:sldId id="282" r:id="rId23"/>
    <p:sldId id="285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slide" Target="slide8.xml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9.jpeg"/><Relationship Id="rId7" Type="http://schemas.openxmlformats.org/officeDocument/2006/relationships/slide" Target="slide13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50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59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6.jpeg"/><Relationship Id="rId7" Type="http://schemas.openxmlformats.org/officeDocument/2006/relationships/image" Target="../media/image68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67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slide" Target="slide8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0.gif"/><Relationship Id="rId7" Type="http://schemas.openxmlformats.org/officeDocument/2006/relationships/image" Target="../media/image3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slide" Target="slide11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436504" y="1729389"/>
            <a:ext cx="6336704" cy="16344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ЗНАТОК СПОРТА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C:\Users\User\Desktop\для триггеров\animashki-sport-9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71" y="3789040"/>
            <a:ext cx="1739058" cy="21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User\Desktop\для триггеров\animashki-sport-129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5" y="3789040"/>
            <a:ext cx="1892350" cy="23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User\Desktop\для триггеров\anime-sport-106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0" y="26419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User\Desktop\для триггеров\LUCY1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8170"/>
            <a:ext cx="990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User\Desktop\для триггеров\malch7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4" y="264193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User\Desktop\для триггеров\anime-sport-76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0368"/>
            <a:ext cx="11144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:\Users\User\Desktop\для триггеров\sporta-86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87" y="61855"/>
            <a:ext cx="1183826" cy="140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:\Users\User\Desktop\для триггеров\lfk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79" y="3681604"/>
            <a:ext cx="232792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5530" y="2830725"/>
            <a:ext cx="89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49289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 ЕЩЁ  РАЗ!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для триггеров\sports-2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80" y="3474985"/>
            <a:ext cx="2425847" cy="15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триггеров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для триггеров\331725520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69638"/>
            <a:ext cx="4192432" cy="13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лево 10">
            <a:hlinkClick r:id="rId5" action="ppaction://hlinksldjump"/>
          </p:cNvPr>
          <p:cNvSpPr/>
          <p:nvPr/>
        </p:nvSpPr>
        <p:spPr>
          <a:xfrm>
            <a:off x="5364088" y="3934276"/>
            <a:ext cx="266429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C:\Users\User\Desktop\для триггеров\Volleybal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5931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 ОБУВЬ  ФУТБОЛИСТОВ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для триггеров\208386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73513" y="-698078"/>
            <a:ext cx="22288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ля триггеров\i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4997"/>
            <a:ext cx="1751245" cy="1325767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ля триггеров\57b8468b63d0d428c0aaee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1491721" cy="1491721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ля триггеров\10013646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1828800" cy="13716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ля триггеров\thumb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88" y="3656729"/>
            <a:ext cx="1616454" cy="1616454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1" y="3682752"/>
            <a:ext cx="1751245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ЛАСТЫ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4168497"/>
            <a:ext cx="149172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ЧЕШКИ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587210"/>
            <a:ext cx="182880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БУТСЫ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5522480"/>
            <a:ext cx="187220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САНДАЛИИ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1" y="151018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для триггеров\t_o_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79" y="47667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ля триггеров\мяч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768080" cy="32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ля триггеров\1519914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9960"/>
            <a:ext cx="2302867" cy="17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668344" y="5589240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 ЕЩЁ  РАЗ!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для триггеров\animashki-sport-1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13" y="3359243"/>
            <a:ext cx="2302191" cy="23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для триггеров\worried-face-clip-art-flag-this-clip-art-as-EtptFq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5364088" y="3934276"/>
            <a:ext cx="266429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23615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 УВЕЛИЧИВАЮТ  ВЕС  ШТАНГИ 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для триггеров\gym-emoticon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496"/>
            <a:ext cx="2882280" cy="19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для триггеров\df155b78fa31b19fd2c449479e2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0" y="1846980"/>
            <a:ext cx="13273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313" y="3861048"/>
            <a:ext cx="1728192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БЛИНАМИ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Users\User\Desktop\для триггеров\22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61" y="2262788"/>
            <a:ext cx="2448272" cy="17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4160" y="4261158"/>
            <a:ext cx="2026834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БАРАНКАМИ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C:\Users\User\Desktop\для триггеров\17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28" y="3543921"/>
            <a:ext cx="1830710" cy="13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70642" y="5122196"/>
            <a:ext cx="183071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СУШКАМИ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7" descr="C:\Users\User\Desktop\для триггеров\depositphotos_3686079-stock-photo-donut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24" y="3015928"/>
            <a:ext cx="217394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5" y="4516844"/>
            <a:ext cx="2068440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ПОНЧИКАМИ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787025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User\Desktop\для триггеров\solntse-animatsionnaya-kartinka-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53" y="4041099"/>
            <a:ext cx="2538750" cy="12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для триггеров\664343_html_m781739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9867"/>
            <a:ext cx="3089158" cy="195700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для триггеров\5beebe3ea626f225c762ad0e8a8245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476">
            <a:off x="241622" y="4093481"/>
            <a:ext cx="5178152" cy="11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668344" y="5589240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651" y="249289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 ЕЩЁ  РАЗ!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User\Desktop\для триггеров\worried-face-clip-art-flag-this-clip-art-as-EtptFq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для триггеров\sportsmen-1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1" y="3882010"/>
            <a:ext cx="2387321" cy="16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5364088" y="3934276"/>
            <a:ext cx="266429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 ГОЛОВНОЙ  УБОР  ПЛОВЦОВ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для триггеров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4362"/>
            <a:ext cx="28765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для триггеров\3115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95" y="3575720"/>
            <a:ext cx="1643283" cy="16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9928" y="5517232"/>
            <a:ext cx="194421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РЕЗИНОВАЯ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ШАПОЧКА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User\Desktop\для триггеров\-photo-o20141008-1814826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1974609" cy="18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0973" y="3861048"/>
            <a:ext cx="1614569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ШАПКА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УШАНКА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C:\Users\User\Desktop\для триггеров\full_21-282-06(0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59483"/>
            <a:ext cx="1882179" cy="18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9171" y="4449983"/>
            <a:ext cx="1522139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ШЛЯПА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C:\Users\User\Desktop\для триггеров\4719-65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80" y="3084776"/>
            <a:ext cx="1840565" cy="15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06954" y="4818893"/>
            <a:ext cx="1944216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БЕЙСБОЛКА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220" y="4610485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 descr="C:\Users\User\Desktop\для триггеров\0_77150_8fc5eb67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541565" cy="34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User\Desktop\для триггеров\swimming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333750" cy="2295525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668344" y="5589240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49289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 ЕЩЁ  РАЗ!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User\Desktop\для триггеров\worried-face-clip-art-flag-this-clip-art-as-EtptFq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для триггеров\bb72c565cad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348628"/>
            <a:ext cx="3758387" cy="23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5364088" y="3934276"/>
            <a:ext cx="266429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hlinkClick r:id="rId2" action="ppaction://hlinksldjump"/>
          </p:cNvPr>
          <p:cNvSpPr/>
          <p:nvPr/>
        </p:nvSpPr>
        <p:spPr>
          <a:xfrm>
            <a:off x="4621531" y="4437112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и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>
            <a:hlinkClick r:id="rId2" action="ppaction://hlinksldjump"/>
          </p:cNvPr>
          <p:cNvSpPr/>
          <p:nvPr/>
        </p:nvSpPr>
        <p:spPr>
          <a:xfrm>
            <a:off x="1885227" y="4477813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и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517075" y="4509004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и 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для триггеров\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995646" cy="134667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триггеров\vse-vidy-sporta-dlya-detey-10-let-34752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09873"/>
            <a:ext cx="1425497" cy="210961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ля триггеров\931842_vse-vidy-sporta-v-kartinka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0644"/>
            <a:ext cx="2184535" cy="146154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ля триггеров\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16" y="1009873"/>
            <a:ext cx="1456207" cy="21548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218111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зимние виды спорта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8103" y="34352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15277" y="34197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2988" y="34352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07072" y="34352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6" name="Овал 25">
            <a:hlinkClick r:id="rId2" action="ppaction://hlinksldjump"/>
          </p:cNvPr>
          <p:cNvSpPr/>
          <p:nvPr/>
        </p:nvSpPr>
        <p:spPr>
          <a:xfrm>
            <a:off x="3253379" y="4437112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и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2" action="ppaction://hlinksldjump"/>
          </p:cNvPr>
          <p:cNvSpPr/>
          <p:nvPr/>
        </p:nvSpPr>
        <p:spPr>
          <a:xfrm>
            <a:off x="5989683" y="4477813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и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Овал 28">
            <a:hlinkClick r:id="rId2" action="ppaction://hlinksldjump"/>
          </p:cNvPr>
          <p:cNvSpPr/>
          <p:nvPr/>
        </p:nvSpPr>
        <p:spPr>
          <a:xfrm>
            <a:off x="7357835" y="4437112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ru-RU" dirty="0" smtClean="0">
                <a:solidFill>
                  <a:schemeClr val="tx1"/>
                </a:solidFill>
              </a:rPr>
              <a:t>и 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9560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 ЗАБИВАЮТ  БИЛЛИАРДНЫЕ  ШАРЫ  ВО ВРЕМЯ  ИГРЫ 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User\Desktop\для триггеров\103218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1701"/>
            <a:ext cx="2181622" cy="21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esktop\для триггеров\i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099152" cy="131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012" y="3789040"/>
            <a:ext cx="136815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В  ЛУЗУ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5" descr="C:\Users\User\Desktop\для триггеров\0_f49a3_7c281a9e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31" y="2276872"/>
            <a:ext cx="1712279" cy="17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5831" y="4163239"/>
            <a:ext cx="18002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В КОРЗИНУ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 descr="C:\Users\User\Desktop\для триггеров\0_f131a_34bacf47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96" y="2707421"/>
            <a:ext cx="1556980" cy="21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6434" y="4990771"/>
            <a:ext cx="144016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В  ДУПЛО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ДЕРЕВА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1" name="Picture 7" descr="C:\Users\User\Desktop\для триггеров\isolated-on-white-open-iron-gate-fence-vector-stock-image-7327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34" y="3118220"/>
            <a:ext cx="2003237" cy="21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1330" y="5498602"/>
            <a:ext cx="1512168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В ВОРОТА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220" y="4610485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 descr="C:\Users\User\Desktop\для триггеров\0_77150_8fc5eb67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541565" cy="34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User\Desktop\для триггеров\bilyard-i-pul-animatsionnaya-kartinka-00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668344" y="5589240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1187" y="247441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 ЕЩЁ  РАЗ!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User\Desktop\для триггеров\worried-face-clip-art-flag-this-clip-art-as-EtptFq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User\Desktop\для триггеров\195-image-3-3D-Live-Sno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5" y="3429000"/>
            <a:ext cx="4228976" cy="29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5364088" y="3934276"/>
            <a:ext cx="266429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для триггеров\smayliki-sport-1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743"/>
            <a:ext cx="4636689" cy="24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esktop\для триггеров\sport (128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842"/>
            <a:ext cx="2446683" cy="24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er\Desktop\для триггеров\Bobot Lifter Gif (1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39" y="4005064"/>
            <a:ext cx="20223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0995" y="2852936"/>
            <a:ext cx="4322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!!!</a:t>
            </a:r>
          </a:p>
        </p:txBody>
      </p:sp>
      <p:pic>
        <p:nvPicPr>
          <p:cNvPr id="22533" name="Picture 5" descr="C:\Users\User\Desktop\для триггеров\hello_html_232c48a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интерактивной игры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  СПОРТА»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физической культуры ВКК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583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 Елена Александровна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lena8991@yandex.ru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er\Desktop\для триггеров\8353338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032448" cy="34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1" y="908720"/>
            <a:ext cx="5616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 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для триггеров\591243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для триггеров\bca3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15" y="2708920"/>
            <a:ext cx="5585797" cy="3496709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4" action="ppaction://hlinksldjump"/>
          </p:cNvPr>
          <p:cNvSpPr/>
          <p:nvPr/>
        </p:nvSpPr>
        <p:spPr>
          <a:xfrm>
            <a:off x="7668344" y="5589240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99695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Попробуй еще раз</a:t>
            </a:r>
            <a:endParaRPr lang="ru-RU" sz="36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3491880" y="3933056"/>
            <a:ext cx="266429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для триггеров\jLiKpXnc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880320" cy="25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User\Desktop\для триггеров\sports-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02" y="1124744"/>
            <a:ext cx="4829278" cy="159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для триггеров\51289-futb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39" y="1529939"/>
            <a:ext cx="1331863" cy="198989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для триггеров\dd1a0958a8d9cc4639c1168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5287"/>
            <a:ext cx="1561356" cy="177738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для триггеров\978-5-86775-150-0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5287"/>
            <a:ext cx="1432019" cy="19898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для триггеров\974228_vidy-sporta-kartinki-dlya-dete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82" y="1519031"/>
            <a:ext cx="1326084" cy="195422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8163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 ЛЕТНИЕ  ВИДЫ  СПОРТА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8089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49205" y="3808932"/>
            <a:ext cx="71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07147" y="3808932"/>
            <a:ext cx="49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9" name="Овал 28">
            <a:hlinkClick r:id="rId6" action="ppaction://hlinksldjump"/>
          </p:cNvPr>
          <p:cNvSpPr/>
          <p:nvPr/>
        </p:nvSpPr>
        <p:spPr>
          <a:xfrm>
            <a:off x="1021131" y="4581128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и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hlinkClick r:id="rId6" action="ppaction://hlinksldjump"/>
          </p:cNvPr>
          <p:cNvSpPr/>
          <p:nvPr/>
        </p:nvSpPr>
        <p:spPr>
          <a:xfrm>
            <a:off x="2245267" y="4581128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и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Овал 30">
            <a:hlinkClick r:id="rId6" action="ppaction://hlinksldjump"/>
          </p:cNvPr>
          <p:cNvSpPr/>
          <p:nvPr/>
        </p:nvSpPr>
        <p:spPr>
          <a:xfrm>
            <a:off x="3469403" y="4581128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и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Овал 31">
            <a:hlinkClick r:id="rId7" action="ppaction://hlinksldjump"/>
          </p:cNvPr>
          <p:cNvSpPr/>
          <p:nvPr/>
        </p:nvSpPr>
        <p:spPr>
          <a:xfrm>
            <a:off x="4693539" y="4581128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и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Овал 32">
            <a:hlinkClick r:id="rId6" action="ppaction://hlinksldjump"/>
          </p:cNvPr>
          <p:cNvSpPr/>
          <p:nvPr/>
        </p:nvSpPr>
        <p:spPr>
          <a:xfrm>
            <a:off x="5917675" y="4581128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и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Овал 33">
            <a:hlinkClick r:id="rId6" action="ppaction://hlinksldjump"/>
          </p:cNvPr>
          <p:cNvSpPr/>
          <p:nvPr/>
        </p:nvSpPr>
        <p:spPr>
          <a:xfrm>
            <a:off x="7141811" y="4581128"/>
            <a:ext cx="1102597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и 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85293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для триггеров\591243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esktop\для триггеров\неделя_здоровья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560822"/>
            <a:ext cx="2520280" cy="27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для триггеров\sport (355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39" y="3340469"/>
            <a:ext cx="1560562" cy="16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для триггеров\sport (86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97" y="3933056"/>
            <a:ext cx="3048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User\Desktop\для триггеров\smayliki-sport-47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18488"/>
            <a:ext cx="3099608" cy="168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7668344" y="5589240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0655" y="249289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 ЕЩЁ  РАЗ!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для триггеров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для триггеров\6405aaf027506e91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64" y="3568137"/>
            <a:ext cx="3231719" cy="13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5364088" y="3934276"/>
            <a:ext cx="2664296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триггеров\хокк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6852"/>
            <a:ext cx="2160240" cy="162018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ля триггеров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304256" cy="168899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2951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 КОМАНДНЫЕ  ВИДЫ  СПОРТА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Desktop\для триггеров\5343779535737520cf3eb80.57210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19872" y="2060848"/>
            <a:ext cx="2221364" cy="166602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109010"/>
            <a:ext cx="216024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ХОККЕЙ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3" y="4077072"/>
            <a:ext cx="2221364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ВОЛЛЕЙБОЛ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037002"/>
            <a:ext cx="2376264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ДЗЮДО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5767" y="3206879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 ОТВЕТ 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для триггеров\5912431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ля триггеров\Hockey-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34" y="620688"/>
            <a:ext cx="2483782" cy="20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для триггеров\12914013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26" y="4619454"/>
            <a:ext cx="2600858" cy="109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668344" y="5589240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User\Desktop\для триггеров\giphy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17" y="620688"/>
            <a:ext cx="2490817" cy="20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для триггеров\Volleyball_Kid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25" y="4149080"/>
            <a:ext cx="2757562" cy="16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ля триггеров\sport (62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08" y="620688"/>
            <a:ext cx="21602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772</TotalTime>
  <Words>174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65</cp:revision>
  <dcterms:created xsi:type="dcterms:W3CDTF">2017-03-24T16:54:43Z</dcterms:created>
  <dcterms:modified xsi:type="dcterms:W3CDTF">2017-03-26T16:13:35Z</dcterms:modified>
</cp:coreProperties>
</file>